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sap" charset="1" panose="020F0504030202060203"/>
      <p:regular r:id="rId27"/>
    </p:embeddedFont>
    <p:embeddedFont>
      <p:font typeface="Saira ExtraCondensed Bold" charset="1" panose="00000808000000000000"/>
      <p:regular r:id="rId28"/>
    </p:embeddedFont>
    <p:embeddedFont>
      <p:font typeface="Asap Bold" charset="1" panose="020F0804030202060203"/>
      <p:regular r:id="rId29"/>
    </p:embeddedFont>
    <p:embeddedFont>
      <p:font typeface="Saira ExtraCondensed Medium" charset="1" panose="00000608000000000000"/>
      <p:regular r:id="rId30"/>
    </p:embeddedFont>
    <p:embeddedFont>
      <p:font typeface="Muli Light" charset="1" panose="00000400000000000000"/>
      <p:regular r:id="rId31"/>
    </p:embeddedFont>
    <p:embeddedFont>
      <p:font typeface="Saira Bold" charset="1" panose="00000800000000000000"/>
      <p:regular r:id="rId32"/>
    </p:embeddedFont>
    <p:embeddedFont>
      <p:font typeface="Asap Medium" charset="1" panose="020F0604030202060203"/>
      <p:regular r:id="rId33"/>
    </p:embeddedFont>
    <p:embeddedFont>
      <p:font typeface="Muli" charset="1" panose="00000500000000000000"/>
      <p:regular r:id="rId34"/>
    </p:embeddedFont>
    <p:embeddedFont>
      <p:font typeface="Noto Sans Bold" charset="1" panose="020B0802040504020204"/>
      <p:regular r:id="rId35"/>
    </p:embeddedFont>
    <p:embeddedFont>
      <p:font typeface="Times New Roman" charset="1" panose="02030502070405020303"/>
      <p:regular r:id="rId36"/>
    </p:embeddedFont>
    <p:embeddedFont>
      <p:font typeface="Muli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jpe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105.png" Type="http://schemas.openxmlformats.org/officeDocument/2006/relationships/image"/><Relationship Id="rId8" Target="https://www.google.com/search?sca_esv=827dd578e192344c&amp;rlz=1C1FKPE_viVN996VN996&amp;udm=2&amp;biw=1163&amp;bih=532&amp;sxsrf=ADLYWIIMy5v_XXKA3q1aL-RSL39ZUChjaA:1717262058346&amp;q=%E1%BA%A2nh+Frontend&amp;spell=1&amp;sa=X&amp;ved=2ahUKEwjuheXX87qGAxW4Z_UHHcBSAeUQkeECKAB6BAgHEAE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jpeg" Type="http://schemas.openxmlformats.org/officeDocument/2006/relationships/image"/><Relationship Id="rId3" Target="../media/image107.pn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09.png" Type="http://schemas.openxmlformats.org/officeDocument/2006/relationships/image"/><Relationship Id="rId5" Target="../media/image110.png" Type="http://schemas.openxmlformats.org/officeDocument/2006/relationships/image"/><Relationship Id="rId6" Target="../media/image1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14.jpeg" Type="http://schemas.openxmlformats.org/officeDocument/2006/relationships/image"/><Relationship Id="rId6" Target="../media/image1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118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2" Target="../media/image119.png" Type="http://schemas.openxmlformats.org/officeDocument/2006/relationships/image"/><Relationship Id="rId3" Target="../media/image120.png" Type="http://schemas.openxmlformats.org/officeDocument/2006/relationships/image"/><Relationship Id="rId4" Target="../media/image121.svg" Type="http://schemas.openxmlformats.org/officeDocument/2006/relationships/image"/><Relationship Id="rId5" Target="../media/image122.png" Type="http://schemas.openxmlformats.org/officeDocument/2006/relationships/image"/><Relationship Id="rId6" Target="../media/image123.svg" Type="http://schemas.openxmlformats.org/officeDocument/2006/relationships/image"/><Relationship Id="rId7" Target="../media/image124.png" Type="http://schemas.openxmlformats.org/officeDocument/2006/relationships/image"/><Relationship Id="rId8" Target="../media/image125.svg" Type="http://schemas.openxmlformats.org/officeDocument/2006/relationships/image"/><Relationship Id="rId9" Target="../media/image1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128.png" Type="http://schemas.openxmlformats.org/officeDocument/2006/relationships/image"/><Relationship Id="rId5" Target="../media/image129.svg" Type="http://schemas.openxmlformats.org/officeDocument/2006/relationships/image"/><Relationship Id="rId6" Target="../media/image130.png" Type="http://schemas.openxmlformats.org/officeDocument/2006/relationships/image"/><Relationship Id="rId7" Target="../media/image131.png" Type="http://schemas.openxmlformats.org/officeDocument/2006/relationships/image"/><Relationship Id="rId8" Target="../media/image132.png" Type="http://schemas.openxmlformats.org/officeDocument/2006/relationships/image"/><Relationship Id="rId9" Target="../media/image13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135.png" Type="http://schemas.openxmlformats.org/officeDocument/2006/relationships/image"/><Relationship Id="rId12" Target="../media/image4.pn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13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4.pn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slide10.xml" Type="http://schemas.openxmlformats.org/officeDocument/2006/relationships/slid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60.png" Type="http://schemas.openxmlformats.org/officeDocument/2006/relationships/image"/><Relationship Id="rId19" Target="../media/image61.svg" Type="http://schemas.openxmlformats.org/officeDocument/2006/relationships/image"/><Relationship Id="rId2" Target="../media/image44.png" Type="http://schemas.openxmlformats.org/officeDocument/2006/relationships/image"/><Relationship Id="rId20" Target="../media/image62.png" Type="http://schemas.openxmlformats.org/officeDocument/2006/relationships/image"/><Relationship Id="rId21" Target="../media/image63.svg" Type="http://schemas.openxmlformats.org/officeDocument/2006/relationships/image"/><Relationship Id="rId22" Target="../media/image64.png" Type="http://schemas.openxmlformats.org/officeDocument/2006/relationships/image"/><Relationship Id="rId23" Target="../media/image65.svg" Type="http://schemas.openxmlformats.org/officeDocument/2006/relationships/image"/><Relationship Id="rId24" Target="../media/image66.png" Type="http://schemas.openxmlformats.org/officeDocument/2006/relationships/image"/><Relationship Id="rId25" Target="../media/image67.svg" Type="http://schemas.openxmlformats.org/officeDocument/2006/relationships/image"/><Relationship Id="rId26" Target="../media/image68.png" Type="http://schemas.openxmlformats.org/officeDocument/2006/relationships/image"/><Relationship Id="rId27" Target="../media/image69.svg" Type="http://schemas.openxmlformats.org/officeDocument/2006/relationships/image"/><Relationship Id="rId28" Target="../media/image70.png" Type="http://schemas.openxmlformats.org/officeDocument/2006/relationships/image"/><Relationship Id="rId29" Target="../media/image71.svg" Type="http://schemas.openxmlformats.org/officeDocument/2006/relationships/image"/><Relationship Id="rId3" Target="../media/image45.svg" Type="http://schemas.openxmlformats.org/officeDocument/2006/relationships/image"/><Relationship Id="rId30" Target="../media/image72.png" Type="http://schemas.openxmlformats.org/officeDocument/2006/relationships/image"/><Relationship Id="rId31" Target="../media/image73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11" Target="../media/image92.png" Type="http://schemas.openxmlformats.org/officeDocument/2006/relationships/image"/><Relationship Id="rId12" Target="../media/image93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94.png" Type="http://schemas.openxmlformats.org/officeDocument/2006/relationships/image"/><Relationship Id="rId16" Target="../media/image95.svg" Type="http://schemas.openxmlformats.org/officeDocument/2006/relationships/image"/><Relationship Id="rId17" Target="../media/image96.png" Type="http://schemas.openxmlformats.org/officeDocument/2006/relationships/image"/><Relationship Id="rId18" Target="../media/image97.svg" Type="http://schemas.openxmlformats.org/officeDocument/2006/relationships/image"/><Relationship Id="rId2" Target="../media/image33.pn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9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08468">
            <a:off x="12064264" y="-172122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6" y="0"/>
                </a:lnTo>
                <a:lnTo>
                  <a:pt x="4331226" y="7028359"/>
                </a:lnTo>
                <a:lnTo>
                  <a:pt x="0" y="702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243924">
            <a:off x="10009761" y="2085282"/>
            <a:ext cx="7036874" cy="7036874"/>
            <a:chOff x="0" y="0"/>
            <a:chExt cx="19050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374455">
            <a:off x="9200626" y="8165105"/>
            <a:ext cx="4734768" cy="1299909"/>
          </a:xfrm>
          <a:custGeom>
            <a:avLst/>
            <a:gdLst/>
            <a:ahLst/>
            <a:cxnLst/>
            <a:rect r="r" b="b" t="t" l="l"/>
            <a:pathLst>
              <a:path h="1299909" w="4734768">
                <a:moveTo>
                  <a:pt x="0" y="0"/>
                </a:moveTo>
                <a:lnTo>
                  <a:pt x="4734768" y="0"/>
                </a:lnTo>
                <a:lnTo>
                  <a:pt x="4734768" y="1299909"/>
                </a:lnTo>
                <a:lnTo>
                  <a:pt x="0" y="1299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8579">
            <a:off x="9554548" y="1716360"/>
            <a:ext cx="1312019" cy="2610983"/>
          </a:xfrm>
          <a:custGeom>
            <a:avLst/>
            <a:gdLst/>
            <a:ahLst/>
            <a:cxnLst/>
            <a:rect r="r" b="b" t="t" l="l"/>
            <a:pathLst>
              <a:path h="2610983" w="1312019">
                <a:moveTo>
                  <a:pt x="0" y="0"/>
                </a:moveTo>
                <a:lnTo>
                  <a:pt x="1312019" y="0"/>
                </a:lnTo>
                <a:lnTo>
                  <a:pt x="1312019" y="2610983"/>
                </a:lnTo>
                <a:lnTo>
                  <a:pt x="0" y="2610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875408">
            <a:off x="6254629" y="2597978"/>
            <a:ext cx="1933823" cy="1761536"/>
          </a:xfrm>
          <a:custGeom>
            <a:avLst/>
            <a:gdLst/>
            <a:ahLst/>
            <a:cxnLst/>
            <a:rect r="r" b="b" t="t" l="l"/>
            <a:pathLst>
              <a:path h="1761536" w="1933823">
                <a:moveTo>
                  <a:pt x="0" y="0"/>
                </a:moveTo>
                <a:lnTo>
                  <a:pt x="1933822" y="0"/>
                </a:lnTo>
                <a:lnTo>
                  <a:pt x="1933822" y="1761536"/>
                </a:lnTo>
                <a:lnTo>
                  <a:pt x="0" y="1761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97278">
            <a:off x="1664471" y="6834063"/>
            <a:ext cx="7405254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FFFFF"/>
                </a:solidFill>
                <a:latin typeface="Asap"/>
              </a:rPr>
              <a:t>Được Thực Hiện Bởi: Vũ Quang Tùng</a:t>
            </a:r>
          </a:p>
        </p:txBody>
      </p:sp>
      <p:sp>
        <p:nvSpPr>
          <p:cNvPr name="TextBox 11" id="11"/>
          <p:cNvSpPr txBox="true"/>
          <p:nvPr/>
        </p:nvSpPr>
        <p:spPr>
          <a:xfrm rot="-97278">
            <a:off x="708472" y="3106876"/>
            <a:ext cx="9015227" cy="333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99"/>
              </a:lnSpc>
            </a:pPr>
            <a:r>
              <a:rPr lang="en-US" sz="11101">
                <a:solidFill>
                  <a:srgbClr val="264250"/>
                </a:solidFill>
                <a:latin typeface="Saira ExtraCondensed Bold"/>
              </a:rPr>
              <a:t>WEBSITE BÁN QUẦN ÁO BẰNG ASP.NET</a:t>
            </a:r>
          </a:p>
        </p:txBody>
      </p:sp>
      <p:sp>
        <p:nvSpPr>
          <p:cNvPr name="TextBox 12" id="12"/>
          <p:cNvSpPr txBox="true"/>
          <p:nvPr/>
        </p:nvSpPr>
        <p:spPr>
          <a:xfrm rot="-97278">
            <a:off x="1997158" y="7631251"/>
            <a:ext cx="7405254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FFFFFF"/>
                </a:solidFill>
                <a:latin typeface="Asap"/>
              </a:rPr>
              <a:t>Người Hướng Dẫn:</a:t>
            </a:r>
            <a:r>
              <a:rPr lang="en-US" sz="3099">
                <a:solidFill>
                  <a:srgbClr val="FFFFFF"/>
                </a:solidFill>
                <a:latin typeface="Asap"/>
              </a:rPr>
              <a:t> An Văn Minh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62666" y="519203"/>
            <a:ext cx="1713814" cy="171381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689397" y="1678953"/>
            <a:ext cx="3407035" cy="5242076"/>
            <a:chOff x="0" y="0"/>
            <a:chExt cx="4128770" cy="63525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0040" cy="6352540"/>
            </a:xfrm>
            <a:custGeom>
              <a:avLst/>
              <a:gdLst/>
              <a:ahLst/>
              <a:cxnLst/>
              <a:rect r="r" b="b" t="t" l="l"/>
              <a:pathLst>
                <a:path h="6352540" w="41300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37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06190" y="87630"/>
              <a:ext cx="179070" cy="179070"/>
            </a:xfrm>
            <a:custGeom>
              <a:avLst/>
              <a:gdLst/>
              <a:ahLst/>
              <a:cxnLst/>
              <a:rect r="r" b="b" t="t" l="l"/>
              <a:pathLst>
                <a:path h="179070" w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1910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510" y="16510"/>
              <a:ext cx="4094480" cy="321310"/>
            </a:xfrm>
            <a:custGeom>
              <a:avLst/>
              <a:gdLst/>
              <a:ahLst/>
              <a:cxnLst/>
              <a:rect r="r" b="b" t="t" l="l"/>
              <a:pathLst>
                <a:path h="321310" w="409448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510" y="354330"/>
              <a:ext cx="4094480" cy="5981700"/>
            </a:xfrm>
            <a:custGeom>
              <a:avLst/>
              <a:gdLst/>
              <a:ahLst/>
              <a:cxnLst/>
              <a:rect r="r" b="b" t="t" l="l"/>
              <a:pathLst>
                <a:path h="5981700" w="4094480">
                  <a:moveTo>
                    <a:pt x="0" y="0"/>
                  </a:moveTo>
                  <a:lnTo>
                    <a:pt x="4094480" y="0"/>
                  </a:lnTo>
                  <a:lnTo>
                    <a:pt x="4094480" y="5981700"/>
                  </a:lnTo>
                  <a:lnTo>
                    <a:pt x="0" y="5981700"/>
                  </a:lnTo>
                  <a:close/>
                </a:path>
              </a:pathLst>
            </a:custGeom>
            <a:blipFill>
              <a:blip r:embed="rId2"/>
              <a:stretch>
                <a:fillRect l="-104885" t="0" r="-55992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87395" y="1678953"/>
            <a:ext cx="3407035" cy="5242076"/>
            <a:chOff x="0" y="0"/>
            <a:chExt cx="4128770" cy="63525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30040" cy="6352540"/>
            </a:xfrm>
            <a:custGeom>
              <a:avLst/>
              <a:gdLst/>
              <a:ahLst/>
              <a:cxnLst/>
              <a:rect r="r" b="b" t="t" l="l"/>
              <a:pathLst>
                <a:path h="6352540" w="41300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7437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06190" y="87630"/>
              <a:ext cx="179070" cy="179070"/>
            </a:xfrm>
            <a:custGeom>
              <a:avLst/>
              <a:gdLst/>
              <a:ahLst/>
              <a:cxnLst/>
              <a:rect r="r" b="b" t="t" l="l"/>
              <a:pathLst>
                <a:path h="179070" w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910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510" y="16510"/>
              <a:ext cx="4094480" cy="321310"/>
            </a:xfrm>
            <a:custGeom>
              <a:avLst/>
              <a:gdLst/>
              <a:ahLst/>
              <a:cxnLst/>
              <a:rect r="r" b="b" t="t" l="l"/>
              <a:pathLst>
                <a:path h="321310" w="409448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510" y="354330"/>
              <a:ext cx="4094480" cy="5981700"/>
            </a:xfrm>
            <a:custGeom>
              <a:avLst/>
              <a:gdLst/>
              <a:ahLst/>
              <a:cxnLst/>
              <a:rect r="r" b="b" t="t" l="l"/>
              <a:pathLst>
                <a:path h="5981700" w="4094480">
                  <a:moveTo>
                    <a:pt x="0" y="0"/>
                  </a:moveTo>
                  <a:lnTo>
                    <a:pt x="4094480" y="0"/>
                  </a:lnTo>
                  <a:lnTo>
                    <a:pt x="4094480" y="5981700"/>
                  </a:lnTo>
                  <a:lnTo>
                    <a:pt x="0" y="5981700"/>
                  </a:lnTo>
                  <a:close/>
                </a:path>
              </a:pathLst>
            </a:custGeom>
            <a:blipFill>
              <a:blip r:embed="rId3"/>
              <a:stretch>
                <a:fillRect l="-80439" t="0" r="-80439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142670" y="1678953"/>
            <a:ext cx="3407035" cy="5242076"/>
            <a:chOff x="0" y="0"/>
            <a:chExt cx="4128770" cy="63525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30040" cy="6352540"/>
            </a:xfrm>
            <a:custGeom>
              <a:avLst/>
              <a:gdLst/>
              <a:ahLst/>
              <a:cxnLst/>
              <a:rect r="r" b="b" t="t" l="l"/>
              <a:pathLst>
                <a:path h="6352540" w="41300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7437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806190" y="87630"/>
              <a:ext cx="179070" cy="179070"/>
            </a:xfrm>
            <a:custGeom>
              <a:avLst/>
              <a:gdLst/>
              <a:ahLst/>
              <a:cxnLst/>
              <a:rect r="r" b="b" t="t" l="l"/>
              <a:pathLst>
                <a:path h="179070" w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383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1910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510" y="16510"/>
              <a:ext cx="4094480" cy="321310"/>
            </a:xfrm>
            <a:custGeom>
              <a:avLst/>
              <a:gdLst/>
              <a:ahLst/>
              <a:cxnLst/>
              <a:rect r="r" b="b" t="t" l="l"/>
              <a:pathLst>
                <a:path h="321310" w="409448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6510" y="354330"/>
              <a:ext cx="4094480" cy="5981700"/>
            </a:xfrm>
            <a:custGeom>
              <a:avLst/>
              <a:gdLst/>
              <a:ahLst/>
              <a:cxnLst/>
              <a:rect r="r" b="b" t="t" l="l"/>
              <a:pathLst>
                <a:path h="5981700" w="4094480">
                  <a:moveTo>
                    <a:pt x="0" y="0"/>
                  </a:moveTo>
                  <a:lnTo>
                    <a:pt x="4094480" y="0"/>
                  </a:lnTo>
                  <a:lnTo>
                    <a:pt x="4094480" y="5981700"/>
                  </a:lnTo>
                  <a:lnTo>
                    <a:pt x="0" y="5981700"/>
                  </a:lnTo>
                  <a:close/>
                </a:path>
              </a:pathLst>
            </a:custGeom>
            <a:blipFill>
              <a:blip r:embed="rId4"/>
              <a:stretch>
                <a:fillRect l="-59568" t="0" r="-59568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7087" y="508238"/>
            <a:ext cx="5208349" cy="9270523"/>
            <a:chOff x="0" y="0"/>
            <a:chExt cx="6944465" cy="1236069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65555" y="1195599"/>
              <a:ext cx="6611845" cy="10471150"/>
              <a:chOff x="0" y="0"/>
              <a:chExt cx="1269306" cy="201019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69306" cy="2010194"/>
              </a:xfrm>
              <a:custGeom>
                <a:avLst/>
                <a:gdLst/>
                <a:ahLst/>
                <a:cxnLst/>
                <a:rect r="r" b="b" t="t" l="l"/>
                <a:pathLst>
                  <a:path h="2010194" w="1269306">
                    <a:moveTo>
                      <a:pt x="0" y="0"/>
                    </a:moveTo>
                    <a:lnTo>
                      <a:pt x="1269306" y="0"/>
                    </a:lnTo>
                    <a:lnTo>
                      <a:pt x="1269306" y="2010194"/>
                    </a:lnTo>
                    <a:lnTo>
                      <a:pt x="0" y="20101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44465" cy="12360698"/>
            </a:xfrm>
            <a:custGeom>
              <a:avLst/>
              <a:gdLst/>
              <a:ahLst/>
              <a:cxnLst/>
              <a:rect r="r" b="b" t="t" l="l"/>
              <a:pathLst>
                <a:path h="12360698" w="6944465">
                  <a:moveTo>
                    <a:pt x="0" y="0"/>
                  </a:moveTo>
                  <a:lnTo>
                    <a:pt x="6944465" y="0"/>
                  </a:lnTo>
                  <a:lnTo>
                    <a:pt x="6944465" y="12360698"/>
                  </a:lnTo>
                  <a:lnTo>
                    <a:pt x="0" y="12360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74354" y="3686882"/>
            <a:ext cx="4873815" cy="5571418"/>
            <a:chOff x="0" y="0"/>
            <a:chExt cx="812800" cy="9291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929138"/>
            </a:xfrm>
            <a:custGeom>
              <a:avLst/>
              <a:gdLst/>
              <a:ahLst/>
              <a:cxnLst/>
              <a:rect r="r" b="b" t="t" l="l"/>
              <a:pathLst>
                <a:path h="9291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29138"/>
                  </a:lnTo>
                  <a:lnTo>
                    <a:pt x="0" y="929138"/>
                  </a:lnTo>
                  <a:close/>
                </a:path>
              </a:pathLst>
            </a:custGeom>
            <a:blipFill>
              <a:blip r:embed="rId7"/>
              <a:stretch>
                <a:fillRect l="-59216" t="0" r="-59216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18381" y="2065337"/>
            <a:ext cx="4162521" cy="111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92"/>
              </a:lnSpc>
              <a:spcBef>
                <a:spcPct val="0"/>
              </a:spcBef>
            </a:pPr>
            <a:r>
              <a:rPr lang="en-US" sz="7410" u="sng">
                <a:solidFill>
                  <a:srgbClr val="E5645E"/>
                </a:solidFill>
                <a:latin typeface="Saira Bold"/>
                <a:hlinkClick r:id="rId8" tooltip="https://www.google.com/search?sca_esv=827dd578e192344c&amp;rlz=1C1FKPE_viVN996VN996&amp;udm=2&amp;biw=1163&amp;bih=532&amp;sxsrf=ADLYWIIMy5v_XXKA3q1aL-RSL39ZUChjaA:1717262058346&amp;q=%E1%BA%A2nh+Frontend&amp;spell=1&amp;sa=X&amp;ved=2ahUKEwjuheXX87qGAxW4Z_UHHcBSAeUQkeECKAB6BAgHEAE"/>
              </a:rPr>
              <a:t>Frontend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574843" y="7348099"/>
            <a:ext cx="3521589" cy="874002"/>
            <a:chOff x="0" y="0"/>
            <a:chExt cx="4695452" cy="116533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4695452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E5645E"/>
                  </a:solidFill>
                  <a:latin typeface="Asap"/>
                </a:rPr>
                <a:t>HTML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715508"/>
              <a:ext cx="4695452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312935" y="7346114"/>
            <a:ext cx="3555956" cy="874002"/>
            <a:chOff x="0" y="0"/>
            <a:chExt cx="4741274" cy="1165336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9525"/>
              <a:ext cx="474127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E5645E"/>
                  </a:solidFill>
                  <a:latin typeface="Asap"/>
                </a:rPr>
                <a:t>CSS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715508"/>
              <a:ext cx="4741274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091120" y="7346114"/>
            <a:ext cx="3510134" cy="874002"/>
            <a:chOff x="0" y="0"/>
            <a:chExt cx="4680178" cy="1165336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9525"/>
              <a:ext cx="4680178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E5645E"/>
                  </a:solidFill>
                  <a:latin typeface="Asap"/>
                </a:rPr>
                <a:t>JAVASCRIP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715508"/>
              <a:ext cx="4680178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288979" y="1678953"/>
            <a:ext cx="3402850" cy="5235636"/>
            <a:chOff x="0" y="0"/>
            <a:chExt cx="4128770" cy="63525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0040" cy="6352540"/>
            </a:xfrm>
            <a:custGeom>
              <a:avLst/>
              <a:gdLst/>
              <a:ahLst/>
              <a:cxnLst/>
              <a:rect r="r" b="b" t="t" l="l"/>
              <a:pathLst>
                <a:path h="6352540" w="41300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437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06190" y="87630"/>
              <a:ext cx="179070" cy="179070"/>
            </a:xfrm>
            <a:custGeom>
              <a:avLst/>
              <a:gdLst/>
              <a:ahLst/>
              <a:cxnLst/>
              <a:rect r="r" b="b" t="t" l="l"/>
              <a:pathLst>
                <a:path h="179070" w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1910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510" y="16510"/>
              <a:ext cx="4094480" cy="321310"/>
            </a:xfrm>
            <a:custGeom>
              <a:avLst/>
              <a:gdLst/>
              <a:ahLst/>
              <a:cxnLst/>
              <a:rect r="r" b="b" t="t" l="l"/>
              <a:pathLst>
                <a:path h="321310" w="409448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3072314">
              <a:off x="-1549967" y="-124294"/>
              <a:ext cx="7227434" cy="6938948"/>
            </a:xfrm>
            <a:custGeom>
              <a:avLst/>
              <a:gdLst/>
              <a:ahLst/>
              <a:cxnLst/>
              <a:rect r="r" b="b" t="t" l="l"/>
              <a:pathLst>
                <a:path h="6938948" w="7227434">
                  <a:moveTo>
                    <a:pt x="0" y="3191218"/>
                  </a:moveTo>
                  <a:lnTo>
                    <a:pt x="2565325" y="0"/>
                  </a:lnTo>
                  <a:lnTo>
                    <a:pt x="7227434" y="3747730"/>
                  </a:lnTo>
                  <a:lnTo>
                    <a:pt x="4662109" y="6938948"/>
                  </a:lnTo>
                  <a:close/>
                </a:path>
              </a:pathLst>
            </a:custGeom>
            <a:blipFill>
              <a:blip r:embed="rId2"/>
              <a:stretch>
                <a:fillRect l="-394" t="-8027" r="-5133" b="-188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165373" y="1678953"/>
            <a:ext cx="3402850" cy="5235636"/>
            <a:chOff x="0" y="0"/>
            <a:chExt cx="4128770" cy="63525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30040" cy="6352540"/>
            </a:xfrm>
            <a:custGeom>
              <a:avLst/>
              <a:gdLst/>
              <a:ahLst/>
              <a:cxnLst/>
              <a:rect r="r" b="b" t="t" l="l"/>
              <a:pathLst>
                <a:path h="6352540" w="4130040">
                  <a:moveTo>
                    <a:pt x="4130040" y="8890"/>
                  </a:moveTo>
                  <a:lnTo>
                    <a:pt x="4130040" y="6344920"/>
                  </a:lnTo>
                  <a:cubicBezTo>
                    <a:pt x="4128770" y="6348730"/>
                    <a:pt x="4124960" y="6352540"/>
                    <a:pt x="4119880" y="6352540"/>
                  </a:cubicBezTo>
                  <a:lnTo>
                    <a:pt x="8890" y="6352540"/>
                  </a:lnTo>
                  <a:cubicBezTo>
                    <a:pt x="3810" y="6352540"/>
                    <a:pt x="0" y="6348730"/>
                    <a:pt x="0" y="6343650"/>
                  </a:cubicBezTo>
                  <a:lnTo>
                    <a:pt x="0" y="8890"/>
                  </a:lnTo>
                  <a:cubicBezTo>
                    <a:pt x="0" y="3810"/>
                    <a:pt x="3810" y="0"/>
                    <a:pt x="8890" y="0"/>
                  </a:cubicBezTo>
                  <a:lnTo>
                    <a:pt x="4121150" y="0"/>
                  </a:lnTo>
                  <a:cubicBezTo>
                    <a:pt x="4126230" y="0"/>
                    <a:pt x="4130040" y="3810"/>
                    <a:pt x="4130040" y="8890"/>
                  </a:cubicBezTo>
                  <a:close/>
                </a:path>
              </a:pathLst>
            </a:custGeom>
            <a:solidFill>
              <a:srgbClr val="E5645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7437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06190" y="87630"/>
              <a:ext cx="179070" cy="179070"/>
            </a:xfrm>
            <a:custGeom>
              <a:avLst/>
              <a:gdLst/>
              <a:ahLst/>
              <a:cxnLst/>
              <a:rect r="r" b="b" t="t" l="l"/>
              <a:pathLst>
                <a:path h="179070" w="179070">
                  <a:moveTo>
                    <a:pt x="179070" y="179070"/>
                  </a:moveTo>
                  <a:lnTo>
                    <a:pt x="17907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179070" y="179070"/>
                  </a:lnTo>
                  <a:close/>
                  <a:moveTo>
                    <a:pt x="36830" y="49530"/>
                  </a:moveTo>
                  <a:cubicBezTo>
                    <a:pt x="33020" y="46990"/>
                    <a:pt x="33020" y="41910"/>
                    <a:pt x="36830" y="38100"/>
                  </a:cubicBezTo>
                  <a:cubicBezTo>
                    <a:pt x="39370" y="34290"/>
                    <a:pt x="44450" y="34290"/>
                    <a:pt x="48260" y="38100"/>
                  </a:cubicBezTo>
                  <a:lnTo>
                    <a:pt x="88900" y="78740"/>
                  </a:lnTo>
                  <a:lnTo>
                    <a:pt x="129540" y="38100"/>
                  </a:lnTo>
                  <a:cubicBezTo>
                    <a:pt x="132080" y="34290"/>
                    <a:pt x="137160" y="34290"/>
                    <a:pt x="140970" y="38100"/>
                  </a:cubicBezTo>
                  <a:cubicBezTo>
                    <a:pt x="144780" y="40640"/>
                    <a:pt x="144780" y="45720"/>
                    <a:pt x="140970" y="49530"/>
                  </a:cubicBezTo>
                  <a:lnTo>
                    <a:pt x="100330" y="90170"/>
                  </a:lnTo>
                  <a:lnTo>
                    <a:pt x="140970" y="130810"/>
                  </a:lnTo>
                  <a:cubicBezTo>
                    <a:pt x="144780" y="133350"/>
                    <a:pt x="144780" y="138430"/>
                    <a:pt x="140970" y="142240"/>
                  </a:cubicBezTo>
                  <a:cubicBezTo>
                    <a:pt x="139700" y="143510"/>
                    <a:pt x="137160" y="143510"/>
                    <a:pt x="135890" y="144780"/>
                  </a:cubicBezTo>
                  <a:cubicBezTo>
                    <a:pt x="133350" y="144780"/>
                    <a:pt x="130810" y="143510"/>
                    <a:pt x="129540" y="142240"/>
                  </a:cubicBezTo>
                  <a:lnTo>
                    <a:pt x="88900" y="101600"/>
                  </a:lnTo>
                  <a:lnTo>
                    <a:pt x="48260" y="142240"/>
                  </a:lnTo>
                  <a:cubicBezTo>
                    <a:pt x="45720" y="143510"/>
                    <a:pt x="44450" y="143510"/>
                    <a:pt x="43180" y="144780"/>
                  </a:cubicBezTo>
                  <a:cubicBezTo>
                    <a:pt x="40640" y="144780"/>
                    <a:pt x="38100" y="143510"/>
                    <a:pt x="36830" y="142240"/>
                  </a:cubicBezTo>
                  <a:cubicBezTo>
                    <a:pt x="33020" y="139700"/>
                    <a:pt x="33020" y="134620"/>
                    <a:pt x="36830" y="130810"/>
                  </a:cubicBezTo>
                  <a:lnTo>
                    <a:pt x="77470" y="90170"/>
                  </a:lnTo>
                  <a:lnTo>
                    <a:pt x="36830" y="49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49530" y="26670"/>
                    <a:pt x="2667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9100" y="115570"/>
              <a:ext cx="124460" cy="124460"/>
            </a:xfrm>
            <a:custGeom>
              <a:avLst/>
              <a:gdLst/>
              <a:ahLst/>
              <a:cxnLst/>
              <a:rect r="r" b="b" t="t" l="l"/>
              <a:pathLst>
                <a:path h="124460" w="124460">
                  <a:moveTo>
                    <a:pt x="62230" y="0"/>
                  </a:moveTo>
                  <a:cubicBezTo>
                    <a:pt x="50800" y="26670"/>
                    <a:pt x="27940" y="49530"/>
                    <a:pt x="0" y="62230"/>
                  </a:cubicBezTo>
                  <a:cubicBezTo>
                    <a:pt x="26670" y="73660"/>
                    <a:pt x="49530" y="96520"/>
                    <a:pt x="62230" y="124460"/>
                  </a:cubicBezTo>
                  <a:cubicBezTo>
                    <a:pt x="73660" y="97790"/>
                    <a:pt x="96520" y="74930"/>
                    <a:pt x="124460" y="62230"/>
                  </a:cubicBezTo>
                  <a:cubicBezTo>
                    <a:pt x="97790" y="50800"/>
                    <a:pt x="74930" y="2794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510" y="16510"/>
              <a:ext cx="4094480" cy="321310"/>
            </a:xfrm>
            <a:custGeom>
              <a:avLst/>
              <a:gdLst/>
              <a:ahLst/>
              <a:cxnLst/>
              <a:rect r="r" b="b" t="t" l="l"/>
              <a:pathLst>
                <a:path h="321310" w="4094480">
                  <a:moveTo>
                    <a:pt x="0" y="0"/>
                  </a:moveTo>
                  <a:lnTo>
                    <a:pt x="0" y="321310"/>
                  </a:lnTo>
                  <a:lnTo>
                    <a:pt x="4094480" y="321310"/>
                  </a:lnTo>
                  <a:lnTo>
                    <a:pt x="4094480" y="0"/>
                  </a:lnTo>
                  <a:lnTo>
                    <a:pt x="0" y="0"/>
                  </a:lnTo>
                  <a:close/>
                  <a:moveTo>
                    <a:pt x="311150" y="168910"/>
                  </a:moveTo>
                  <a:cubicBezTo>
                    <a:pt x="264160" y="168910"/>
                    <a:pt x="218440" y="214630"/>
                    <a:pt x="218440" y="261620"/>
                  </a:cubicBezTo>
                  <a:cubicBezTo>
                    <a:pt x="217170" y="266700"/>
                    <a:pt x="213360" y="270510"/>
                    <a:pt x="209550" y="270510"/>
                  </a:cubicBezTo>
                  <a:cubicBezTo>
                    <a:pt x="204470" y="270510"/>
                    <a:pt x="200660" y="266700"/>
                    <a:pt x="200660" y="261620"/>
                  </a:cubicBezTo>
                  <a:cubicBezTo>
                    <a:pt x="200660" y="214630"/>
                    <a:pt x="154940" y="168910"/>
                    <a:pt x="107950" y="168910"/>
                  </a:cubicBezTo>
                  <a:cubicBezTo>
                    <a:pt x="102870" y="168910"/>
                    <a:pt x="99060" y="165100"/>
                    <a:pt x="99060" y="160020"/>
                  </a:cubicBezTo>
                  <a:cubicBezTo>
                    <a:pt x="99060" y="154940"/>
                    <a:pt x="102870" y="151130"/>
                    <a:pt x="107950" y="151130"/>
                  </a:cubicBezTo>
                  <a:cubicBezTo>
                    <a:pt x="154940" y="151130"/>
                    <a:pt x="200660" y="105410"/>
                    <a:pt x="200660" y="58420"/>
                  </a:cubicBezTo>
                  <a:cubicBezTo>
                    <a:pt x="200660" y="53340"/>
                    <a:pt x="204470" y="49530"/>
                    <a:pt x="209550" y="49530"/>
                  </a:cubicBezTo>
                  <a:cubicBezTo>
                    <a:pt x="214630" y="49530"/>
                    <a:pt x="218440" y="53340"/>
                    <a:pt x="218440" y="58420"/>
                  </a:cubicBezTo>
                  <a:cubicBezTo>
                    <a:pt x="218440" y="105410"/>
                    <a:pt x="264160" y="151130"/>
                    <a:pt x="311150" y="151130"/>
                  </a:cubicBezTo>
                  <a:cubicBezTo>
                    <a:pt x="316230" y="151130"/>
                    <a:pt x="320040" y="154940"/>
                    <a:pt x="320040" y="160020"/>
                  </a:cubicBezTo>
                  <a:cubicBezTo>
                    <a:pt x="320040" y="165100"/>
                    <a:pt x="316230" y="168910"/>
                    <a:pt x="311150" y="168910"/>
                  </a:cubicBezTo>
                  <a:close/>
                  <a:moveTo>
                    <a:pt x="566420" y="168910"/>
                  </a:moveTo>
                  <a:cubicBezTo>
                    <a:pt x="519430" y="168910"/>
                    <a:pt x="473710" y="214630"/>
                    <a:pt x="473710" y="261620"/>
                  </a:cubicBezTo>
                  <a:cubicBezTo>
                    <a:pt x="473710" y="266700"/>
                    <a:pt x="469900" y="270510"/>
                    <a:pt x="464820" y="270510"/>
                  </a:cubicBezTo>
                  <a:cubicBezTo>
                    <a:pt x="459740" y="270510"/>
                    <a:pt x="455930" y="266700"/>
                    <a:pt x="455930" y="261620"/>
                  </a:cubicBezTo>
                  <a:cubicBezTo>
                    <a:pt x="455930" y="214630"/>
                    <a:pt x="410210" y="168910"/>
                    <a:pt x="363220" y="168910"/>
                  </a:cubicBezTo>
                  <a:cubicBezTo>
                    <a:pt x="358140" y="168910"/>
                    <a:pt x="354330" y="165100"/>
                    <a:pt x="354330" y="160020"/>
                  </a:cubicBezTo>
                  <a:cubicBezTo>
                    <a:pt x="354330" y="154940"/>
                    <a:pt x="358140" y="151130"/>
                    <a:pt x="363220" y="151130"/>
                  </a:cubicBezTo>
                  <a:cubicBezTo>
                    <a:pt x="410210" y="151130"/>
                    <a:pt x="455930" y="105410"/>
                    <a:pt x="455930" y="58420"/>
                  </a:cubicBezTo>
                  <a:cubicBezTo>
                    <a:pt x="455930" y="53340"/>
                    <a:pt x="459740" y="49530"/>
                    <a:pt x="464820" y="49530"/>
                  </a:cubicBezTo>
                  <a:cubicBezTo>
                    <a:pt x="469900" y="49530"/>
                    <a:pt x="473710" y="53340"/>
                    <a:pt x="473710" y="58420"/>
                  </a:cubicBezTo>
                  <a:cubicBezTo>
                    <a:pt x="473710" y="105410"/>
                    <a:pt x="519430" y="151130"/>
                    <a:pt x="566420" y="151130"/>
                  </a:cubicBezTo>
                  <a:cubicBezTo>
                    <a:pt x="571500" y="151130"/>
                    <a:pt x="575310" y="154940"/>
                    <a:pt x="575310" y="160020"/>
                  </a:cubicBezTo>
                  <a:cubicBezTo>
                    <a:pt x="575310" y="165100"/>
                    <a:pt x="571500" y="168910"/>
                    <a:pt x="566420" y="168910"/>
                  </a:cubicBezTo>
                  <a:close/>
                  <a:moveTo>
                    <a:pt x="821690" y="168910"/>
                  </a:moveTo>
                  <a:cubicBezTo>
                    <a:pt x="774700" y="168910"/>
                    <a:pt x="728980" y="214630"/>
                    <a:pt x="728980" y="261620"/>
                  </a:cubicBezTo>
                  <a:cubicBezTo>
                    <a:pt x="728980" y="266700"/>
                    <a:pt x="725170" y="270510"/>
                    <a:pt x="720090" y="270510"/>
                  </a:cubicBezTo>
                  <a:cubicBezTo>
                    <a:pt x="715010" y="270510"/>
                    <a:pt x="711200" y="266700"/>
                    <a:pt x="711200" y="261620"/>
                  </a:cubicBezTo>
                  <a:cubicBezTo>
                    <a:pt x="711200" y="214630"/>
                    <a:pt x="665480" y="168910"/>
                    <a:pt x="618490" y="168910"/>
                  </a:cubicBezTo>
                  <a:cubicBezTo>
                    <a:pt x="613410" y="168910"/>
                    <a:pt x="609600" y="165100"/>
                    <a:pt x="609600" y="160020"/>
                  </a:cubicBezTo>
                  <a:cubicBezTo>
                    <a:pt x="609600" y="154940"/>
                    <a:pt x="613410" y="151130"/>
                    <a:pt x="618490" y="151130"/>
                  </a:cubicBezTo>
                  <a:cubicBezTo>
                    <a:pt x="665480" y="151130"/>
                    <a:pt x="711200" y="105410"/>
                    <a:pt x="711200" y="58420"/>
                  </a:cubicBezTo>
                  <a:cubicBezTo>
                    <a:pt x="711200" y="53340"/>
                    <a:pt x="715010" y="49530"/>
                    <a:pt x="720090" y="49530"/>
                  </a:cubicBezTo>
                  <a:cubicBezTo>
                    <a:pt x="725170" y="49530"/>
                    <a:pt x="728980" y="53340"/>
                    <a:pt x="728980" y="58420"/>
                  </a:cubicBezTo>
                  <a:cubicBezTo>
                    <a:pt x="728980" y="105410"/>
                    <a:pt x="774700" y="151130"/>
                    <a:pt x="821690" y="151130"/>
                  </a:cubicBezTo>
                  <a:cubicBezTo>
                    <a:pt x="826770" y="151130"/>
                    <a:pt x="830580" y="154940"/>
                    <a:pt x="830580" y="160020"/>
                  </a:cubicBezTo>
                  <a:cubicBezTo>
                    <a:pt x="830580" y="165100"/>
                    <a:pt x="826770" y="168910"/>
                    <a:pt x="821690" y="168910"/>
                  </a:cubicBezTo>
                  <a:close/>
                  <a:moveTo>
                    <a:pt x="3986530" y="259080"/>
                  </a:moveTo>
                  <a:cubicBezTo>
                    <a:pt x="3985260" y="264160"/>
                    <a:pt x="3981450" y="267970"/>
                    <a:pt x="3976370" y="267970"/>
                  </a:cubicBezTo>
                  <a:lnTo>
                    <a:pt x="3780790" y="267970"/>
                  </a:lnTo>
                  <a:cubicBezTo>
                    <a:pt x="3775710" y="267970"/>
                    <a:pt x="3771900" y="264160"/>
                    <a:pt x="3771900" y="259080"/>
                  </a:cubicBezTo>
                  <a:lnTo>
                    <a:pt x="3771900" y="62230"/>
                  </a:lnTo>
                  <a:cubicBezTo>
                    <a:pt x="3771900" y="57150"/>
                    <a:pt x="3775710" y="53340"/>
                    <a:pt x="3780790" y="53340"/>
                  </a:cubicBezTo>
                  <a:lnTo>
                    <a:pt x="3977640" y="53340"/>
                  </a:lnTo>
                  <a:cubicBezTo>
                    <a:pt x="3982720" y="53340"/>
                    <a:pt x="3986530" y="57150"/>
                    <a:pt x="3986530" y="62230"/>
                  </a:cubicBezTo>
                  <a:lnTo>
                    <a:pt x="3986530" y="259080"/>
                  </a:lnTo>
                  <a:close/>
                </a:path>
              </a:pathLst>
            </a:custGeom>
            <a:solidFill>
              <a:srgbClr val="F6BBB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-927100" y="1297940"/>
              <a:ext cx="5981700" cy="4094480"/>
            </a:xfrm>
            <a:custGeom>
              <a:avLst/>
              <a:gdLst/>
              <a:ahLst/>
              <a:cxnLst/>
              <a:rect r="r" b="b" t="t" l="l"/>
              <a:pathLst>
                <a:path h="4094480" w="5981700">
                  <a:moveTo>
                    <a:pt x="0" y="4094480"/>
                  </a:moveTo>
                  <a:lnTo>
                    <a:pt x="0" y="0"/>
                  </a:lnTo>
                  <a:lnTo>
                    <a:pt x="5981700" y="0"/>
                  </a:lnTo>
                  <a:lnTo>
                    <a:pt x="5981700" y="4094480"/>
                  </a:lnTo>
                  <a:close/>
                </a:path>
              </a:pathLst>
            </a:custGeom>
            <a:blipFill>
              <a:blip r:embed="rId3"/>
              <a:stretch>
                <a:fillRect l="-20636" t="-12555" r="-16050" b="-1581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07087" y="508238"/>
            <a:ext cx="5208349" cy="9270523"/>
            <a:chOff x="0" y="0"/>
            <a:chExt cx="6944465" cy="1236069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65555" y="1195599"/>
              <a:ext cx="6611845" cy="10471150"/>
              <a:chOff x="0" y="0"/>
              <a:chExt cx="1269306" cy="20101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69306" cy="2010194"/>
              </a:xfrm>
              <a:custGeom>
                <a:avLst/>
                <a:gdLst/>
                <a:ahLst/>
                <a:cxnLst/>
                <a:rect r="r" b="b" t="t" l="l"/>
                <a:pathLst>
                  <a:path h="2010194" w="1269306">
                    <a:moveTo>
                      <a:pt x="0" y="0"/>
                    </a:moveTo>
                    <a:lnTo>
                      <a:pt x="1269306" y="0"/>
                    </a:lnTo>
                    <a:lnTo>
                      <a:pt x="1269306" y="2010194"/>
                    </a:lnTo>
                    <a:lnTo>
                      <a:pt x="0" y="20101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44465" cy="12360698"/>
            </a:xfrm>
            <a:custGeom>
              <a:avLst/>
              <a:gdLst/>
              <a:ahLst/>
              <a:cxnLst/>
              <a:rect r="r" b="b" t="t" l="l"/>
              <a:pathLst>
                <a:path h="12360698" w="6944465">
                  <a:moveTo>
                    <a:pt x="0" y="0"/>
                  </a:moveTo>
                  <a:lnTo>
                    <a:pt x="6944465" y="0"/>
                  </a:lnTo>
                  <a:lnTo>
                    <a:pt x="6944465" y="12360698"/>
                  </a:lnTo>
                  <a:lnTo>
                    <a:pt x="0" y="12360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42225" y="4011930"/>
            <a:ext cx="5111009" cy="5246370"/>
            <a:chOff x="0" y="0"/>
            <a:chExt cx="812800" cy="8343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34326"/>
            </a:xfrm>
            <a:custGeom>
              <a:avLst/>
              <a:gdLst/>
              <a:ahLst/>
              <a:cxnLst/>
              <a:rect r="r" b="b" t="t" l="l"/>
              <a:pathLst>
                <a:path h="83432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34326"/>
                  </a:lnTo>
                  <a:lnTo>
                    <a:pt x="0" y="834326"/>
                  </a:lnTo>
                  <a:close/>
                </a:path>
              </a:pathLst>
            </a:custGeom>
            <a:blipFill>
              <a:blip r:embed="rId6"/>
              <a:stretch>
                <a:fillRect l="-1324" t="0" r="-103972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18381" y="2055812"/>
            <a:ext cx="389405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37"/>
              </a:lnSpc>
              <a:spcBef>
                <a:spcPct val="0"/>
              </a:spcBef>
            </a:pPr>
            <a:r>
              <a:rPr lang="en-US" sz="6947">
                <a:solidFill>
                  <a:srgbClr val="E5645E"/>
                </a:solidFill>
                <a:latin typeface="Saira Bold"/>
              </a:rPr>
              <a:t>BackEnd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229610" y="7348099"/>
            <a:ext cx="3521589" cy="1931277"/>
            <a:chOff x="0" y="0"/>
            <a:chExt cx="4695452" cy="257503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4695452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E5645E"/>
                  </a:solidFill>
                  <a:latin typeface="Asap Medium"/>
                </a:rPr>
                <a:t>SQL Server</a:t>
              </a:r>
              <a:r>
                <a:rPr lang="en-US" sz="2700">
                  <a:solidFill>
                    <a:srgbClr val="E5645E"/>
                  </a:solidFill>
                  <a:latin typeface="Asap Medium"/>
                </a:rPr>
                <a:t>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15508"/>
              <a:ext cx="4695452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5645E"/>
                  </a:solidFill>
                  <a:latin typeface="Muli"/>
                </a:rPr>
                <a:t>SQL là ngôn ngữ truy vấn cho cơ sở dữ liệu quan hệ, được sử dụng để truy xuất, thêm, sửa và xóa dữ liệu.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90913" y="7348099"/>
            <a:ext cx="3555956" cy="1578852"/>
            <a:chOff x="0" y="0"/>
            <a:chExt cx="4741274" cy="2105136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4741274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E5645E"/>
                  </a:solidFill>
                  <a:latin typeface="Asap Medium"/>
                </a:rPr>
                <a:t>ASP.Net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15508"/>
              <a:ext cx="4741274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5645E"/>
                  </a:solidFill>
                  <a:latin typeface="Muli"/>
                </a:rPr>
                <a:t>Thực Hiện theo Mô Hình MVC  Kết Hợp Với EntityFrameword , Linq , Ajax , ... 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136989">
            <a:off x="3817290" y="-126907"/>
            <a:ext cx="10896600" cy="7344346"/>
          </a:xfrm>
          <a:custGeom>
            <a:avLst/>
            <a:gdLst/>
            <a:ahLst/>
            <a:cxnLst/>
            <a:rect r="r" b="b" t="t" l="l"/>
            <a:pathLst>
              <a:path h="7344346" w="10896600">
                <a:moveTo>
                  <a:pt x="10896600" y="7344346"/>
                </a:moveTo>
                <a:lnTo>
                  <a:pt x="0" y="7344346"/>
                </a:lnTo>
                <a:lnTo>
                  <a:pt x="0" y="0"/>
                </a:lnTo>
                <a:lnTo>
                  <a:pt x="10896600" y="0"/>
                </a:lnTo>
                <a:lnTo>
                  <a:pt x="10896600" y="7344346"/>
                </a:lnTo>
                <a:close/>
              </a:path>
            </a:pathLst>
          </a:custGeom>
          <a:blipFill>
            <a:blip r:embed="rId3"/>
            <a:stretch>
              <a:fillRect l="-24475" t="0" r="-2447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88683" y="0"/>
            <a:ext cx="10326226" cy="10287000"/>
            <a:chOff x="0" y="0"/>
            <a:chExt cx="6351016" cy="6326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9878" y="-19431"/>
              <a:ext cx="6437884" cy="6368928"/>
            </a:xfrm>
            <a:custGeom>
              <a:avLst/>
              <a:gdLst/>
              <a:ahLst/>
              <a:cxnLst/>
              <a:rect r="r" b="b" t="t" l="l"/>
              <a:pathLst>
                <a:path h="6368928" w="6437884">
                  <a:moveTo>
                    <a:pt x="6341491" y="6334312"/>
                  </a:moveTo>
                  <a:cubicBezTo>
                    <a:pt x="4280281" y="6346131"/>
                    <a:pt x="2233295" y="6333549"/>
                    <a:pt x="93726" y="6346322"/>
                  </a:cubicBezTo>
                  <a:cubicBezTo>
                    <a:pt x="61976" y="6330499"/>
                    <a:pt x="79883" y="6267210"/>
                    <a:pt x="73787" y="6211354"/>
                  </a:cubicBezTo>
                  <a:cubicBezTo>
                    <a:pt x="58674" y="6139677"/>
                    <a:pt x="0" y="6094116"/>
                    <a:pt x="84455" y="5959911"/>
                  </a:cubicBezTo>
                  <a:cubicBezTo>
                    <a:pt x="103759" y="5890330"/>
                    <a:pt x="120269" y="5808358"/>
                    <a:pt x="135001" y="5742780"/>
                  </a:cubicBezTo>
                  <a:cubicBezTo>
                    <a:pt x="199009" y="5667291"/>
                    <a:pt x="241046" y="5583984"/>
                    <a:pt x="303403" y="5484855"/>
                  </a:cubicBezTo>
                  <a:cubicBezTo>
                    <a:pt x="375158" y="5352175"/>
                    <a:pt x="324104" y="5232649"/>
                    <a:pt x="437642" y="5153918"/>
                  </a:cubicBezTo>
                  <a:cubicBezTo>
                    <a:pt x="421513" y="5100160"/>
                    <a:pt x="463931" y="5046973"/>
                    <a:pt x="443357" y="4978727"/>
                  </a:cubicBezTo>
                  <a:cubicBezTo>
                    <a:pt x="448564" y="4852147"/>
                    <a:pt x="446532" y="4859963"/>
                    <a:pt x="542036" y="4702501"/>
                  </a:cubicBezTo>
                  <a:cubicBezTo>
                    <a:pt x="552704" y="4627773"/>
                    <a:pt x="490728" y="4556858"/>
                    <a:pt x="618490" y="4433138"/>
                  </a:cubicBezTo>
                  <a:cubicBezTo>
                    <a:pt x="631444" y="4335725"/>
                    <a:pt x="651891" y="4295311"/>
                    <a:pt x="717296" y="4218105"/>
                  </a:cubicBezTo>
                  <a:cubicBezTo>
                    <a:pt x="760095" y="4210479"/>
                    <a:pt x="705993" y="4048633"/>
                    <a:pt x="768477" y="3920146"/>
                  </a:cubicBezTo>
                  <a:cubicBezTo>
                    <a:pt x="788924" y="3867913"/>
                    <a:pt x="731647" y="3801383"/>
                    <a:pt x="805815" y="3631720"/>
                  </a:cubicBezTo>
                  <a:cubicBezTo>
                    <a:pt x="828167" y="3560042"/>
                    <a:pt x="826262" y="3505331"/>
                    <a:pt x="830199" y="3407537"/>
                  </a:cubicBezTo>
                  <a:cubicBezTo>
                    <a:pt x="892810" y="3316986"/>
                    <a:pt x="930021" y="3241877"/>
                    <a:pt x="939419" y="3083271"/>
                  </a:cubicBezTo>
                  <a:cubicBezTo>
                    <a:pt x="995426" y="2956120"/>
                    <a:pt x="1038860" y="2938581"/>
                    <a:pt x="990346" y="2742040"/>
                  </a:cubicBezTo>
                  <a:cubicBezTo>
                    <a:pt x="1048893" y="2612601"/>
                    <a:pt x="1075944" y="2365922"/>
                    <a:pt x="1133094" y="2218945"/>
                  </a:cubicBezTo>
                  <a:cubicBezTo>
                    <a:pt x="1107313" y="2122867"/>
                    <a:pt x="1137666" y="1989043"/>
                    <a:pt x="1097915" y="1884767"/>
                  </a:cubicBezTo>
                  <a:cubicBezTo>
                    <a:pt x="1152017" y="1697375"/>
                    <a:pt x="1106678" y="1769625"/>
                    <a:pt x="1083310" y="1469761"/>
                  </a:cubicBezTo>
                  <a:cubicBezTo>
                    <a:pt x="1082167" y="1436591"/>
                    <a:pt x="1056386" y="1400180"/>
                    <a:pt x="1024890" y="1363579"/>
                  </a:cubicBezTo>
                  <a:cubicBezTo>
                    <a:pt x="1037971" y="1355953"/>
                    <a:pt x="1042289" y="1247865"/>
                    <a:pt x="997966" y="1228230"/>
                  </a:cubicBezTo>
                  <a:cubicBezTo>
                    <a:pt x="889762" y="1154264"/>
                    <a:pt x="898525" y="958676"/>
                    <a:pt x="794512" y="846203"/>
                  </a:cubicBezTo>
                  <a:cubicBezTo>
                    <a:pt x="823976" y="676731"/>
                    <a:pt x="732790" y="574171"/>
                    <a:pt x="688467" y="433103"/>
                  </a:cubicBezTo>
                  <a:cubicBezTo>
                    <a:pt x="660527" y="396502"/>
                    <a:pt x="726694" y="394595"/>
                    <a:pt x="731393" y="363522"/>
                  </a:cubicBezTo>
                  <a:cubicBezTo>
                    <a:pt x="734568" y="352084"/>
                    <a:pt x="756920" y="246474"/>
                    <a:pt x="738759" y="221501"/>
                  </a:cubicBezTo>
                  <a:cubicBezTo>
                    <a:pt x="703199" y="191763"/>
                    <a:pt x="730504" y="156496"/>
                    <a:pt x="739902" y="106931"/>
                  </a:cubicBezTo>
                  <a:cubicBezTo>
                    <a:pt x="748411" y="82721"/>
                    <a:pt x="697992" y="2794"/>
                    <a:pt x="775589" y="28963"/>
                  </a:cubicBezTo>
                  <a:cubicBezTo>
                    <a:pt x="2374773" y="16129"/>
                    <a:pt x="3964559" y="34491"/>
                    <a:pt x="5604891" y="22291"/>
                  </a:cubicBezTo>
                  <a:cubicBezTo>
                    <a:pt x="5854573" y="48217"/>
                    <a:pt x="6136005" y="0"/>
                    <a:pt x="6383401" y="40973"/>
                  </a:cubicBezTo>
                  <a:cubicBezTo>
                    <a:pt x="6383909" y="848490"/>
                    <a:pt x="6385306" y="1746940"/>
                    <a:pt x="6384544" y="2558461"/>
                  </a:cubicBezTo>
                  <a:cubicBezTo>
                    <a:pt x="6386703" y="3719601"/>
                    <a:pt x="6379464" y="4886651"/>
                    <a:pt x="6388608" y="6052177"/>
                  </a:cubicBezTo>
                  <a:cubicBezTo>
                    <a:pt x="6357747" y="6060564"/>
                    <a:pt x="6437884" y="6368928"/>
                    <a:pt x="6341491" y="6334312"/>
                  </a:cubicBezTo>
                  <a:close/>
                </a:path>
              </a:pathLst>
            </a:custGeom>
            <a:blipFill>
              <a:blip r:embed="rId4"/>
              <a:stretch>
                <a:fillRect l="-38511" t="0" r="-3851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374455">
            <a:off x="1245361" y="8159782"/>
            <a:ext cx="2816533" cy="773266"/>
          </a:xfrm>
          <a:custGeom>
            <a:avLst/>
            <a:gdLst/>
            <a:ahLst/>
            <a:cxnLst/>
            <a:rect r="r" b="b" t="t" l="l"/>
            <a:pathLst>
              <a:path h="773266" w="2816533">
                <a:moveTo>
                  <a:pt x="0" y="0"/>
                </a:moveTo>
                <a:lnTo>
                  <a:pt x="2816533" y="0"/>
                </a:lnTo>
                <a:lnTo>
                  <a:pt x="2816533" y="773267"/>
                </a:lnTo>
                <a:lnTo>
                  <a:pt x="0" y="773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1677" y="1798485"/>
            <a:ext cx="4904828" cy="3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1"/>
              </a:lnSpc>
            </a:pPr>
            <a:r>
              <a:rPr lang="en-US" sz="7044" spc="211">
                <a:solidFill>
                  <a:srgbClr val="264250"/>
                </a:solidFill>
                <a:latin typeface="Saira ExtraCondensed Bold"/>
              </a:rPr>
              <a:t>2. PHÂN TÍCH VÀ THIẾT KẾ HỆ THỐNG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53994"/>
            <a:ext cx="8115300" cy="10033006"/>
          </a:xfrm>
          <a:custGeom>
            <a:avLst/>
            <a:gdLst/>
            <a:ahLst/>
            <a:cxnLst/>
            <a:rect r="r" b="b" t="t" l="l"/>
            <a:pathLst>
              <a:path h="10033006" w="8115300">
                <a:moveTo>
                  <a:pt x="0" y="0"/>
                </a:moveTo>
                <a:lnTo>
                  <a:pt x="8115300" y="0"/>
                </a:lnTo>
                <a:lnTo>
                  <a:pt x="8115300" y="10033006"/>
                </a:lnTo>
                <a:lnTo>
                  <a:pt x="0" y="10033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98" r="0" b="-49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8772" y="3616751"/>
            <a:ext cx="4592786" cy="29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4"/>
              </a:lnSpc>
            </a:pPr>
            <a:r>
              <a:rPr lang="en-US" sz="5617">
                <a:solidFill>
                  <a:srgbClr val="FF5757"/>
                </a:solidFill>
                <a:latin typeface="Noto Sans Bold"/>
              </a:rPr>
              <a:t> Biểu Đồ Use Case Tổng Quát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0237" y="0"/>
            <a:ext cx="7549692" cy="10448327"/>
          </a:xfrm>
          <a:custGeom>
            <a:avLst/>
            <a:gdLst/>
            <a:ahLst/>
            <a:cxnLst/>
            <a:rect r="r" b="b" t="t" l="l"/>
            <a:pathLst>
              <a:path h="10448327" w="7549692">
                <a:moveTo>
                  <a:pt x="0" y="0"/>
                </a:moveTo>
                <a:lnTo>
                  <a:pt x="7549692" y="0"/>
                </a:lnTo>
                <a:lnTo>
                  <a:pt x="7549692" y="10448327"/>
                </a:lnTo>
                <a:lnTo>
                  <a:pt x="0" y="10448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94" r="0" b="-16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0360" y="3678551"/>
            <a:ext cx="4393183" cy="282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2"/>
              </a:lnSpc>
            </a:pPr>
            <a:r>
              <a:rPr lang="en-US" sz="5373">
                <a:solidFill>
                  <a:srgbClr val="FF5757"/>
                </a:solidFill>
                <a:latin typeface="Noto Sans Bold"/>
              </a:rPr>
              <a:t> BIỂU ĐỒ QUAN HỆ THỰC THỂ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8417" y="7601126"/>
            <a:ext cx="3074669" cy="978304"/>
          </a:xfrm>
          <a:custGeom>
            <a:avLst/>
            <a:gdLst/>
            <a:ahLst/>
            <a:cxnLst/>
            <a:rect r="r" b="b" t="t" l="l"/>
            <a:pathLst>
              <a:path h="978304" w="3074669">
                <a:moveTo>
                  <a:pt x="0" y="0"/>
                </a:moveTo>
                <a:lnTo>
                  <a:pt x="3074669" y="0"/>
                </a:lnTo>
                <a:lnTo>
                  <a:pt x="3074669" y="978304"/>
                </a:lnTo>
                <a:lnTo>
                  <a:pt x="0" y="97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2151" y="1175725"/>
            <a:ext cx="10616121" cy="7935551"/>
          </a:xfrm>
          <a:custGeom>
            <a:avLst/>
            <a:gdLst/>
            <a:ahLst/>
            <a:cxnLst/>
            <a:rect r="r" b="b" t="t" l="l"/>
            <a:pathLst>
              <a:path h="7935551" w="10616121">
                <a:moveTo>
                  <a:pt x="0" y="0"/>
                </a:moveTo>
                <a:lnTo>
                  <a:pt x="10616121" y="0"/>
                </a:lnTo>
                <a:lnTo>
                  <a:pt x="10616121" y="7935550"/>
                </a:lnTo>
                <a:lnTo>
                  <a:pt x="0" y="7935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75725"/>
            <a:ext cx="11439250" cy="8082575"/>
          </a:xfrm>
          <a:custGeom>
            <a:avLst/>
            <a:gdLst/>
            <a:ahLst/>
            <a:cxnLst/>
            <a:rect r="r" b="b" t="t" l="l"/>
            <a:pathLst>
              <a:path h="8082575" w="11439250">
                <a:moveTo>
                  <a:pt x="0" y="0"/>
                </a:moveTo>
                <a:lnTo>
                  <a:pt x="11439250" y="0"/>
                </a:lnTo>
                <a:lnTo>
                  <a:pt x="11439250" y="8082575"/>
                </a:lnTo>
                <a:lnTo>
                  <a:pt x="0" y="808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50" r="0" b="-9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08417" y="2265964"/>
            <a:ext cx="4231096" cy="212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9"/>
              </a:lnSpc>
            </a:pPr>
            <a:r>
              <a:rPr lang="en-US" sz="8229" spc="246">
                <a:solidFill>
                  <a:srgbClr val="264250"/>
                </a:solidFill>
                <a:latin typeface="Saira ExtraCondensed Bold"/>
              </a:rPr>
              <a:t>3. KẾT QUẢ ĐẠT ĐƯỢC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925541" y="0"/>
          <a:ext cx="11381509" cy="10287000"/>
        </p:xfrm>
        <a:graphic>
          <a:graphicData uri="http://schemas.openxmlformats.org/drawingml/2006/table">
            <a:tbl>
              <a:tblPr/>
              <a:tblGrid>
                <a:gridCol w="5690754"/>
                <a:gridCol w="5690754"/>
              </a:tblGrid>
              <a:tr h="33266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 Light"/>
                        </a:rPr>
                        <a:t>1 Đăng kí, đăng nhập, chỉnh sửa tài khoản.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C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2. Tìm kiếm, sắp sếp sản phẩm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9"/>
                    </a:solidFill>
                  </a:tcPr>
                </a:tc>
              </a:tr>
              <a:tr h="3610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3. Giỏ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4. Thanh toán đơn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85DB"/>
                    </a:solidFill>
                  </a:tcPr>
                </a:tc>
              </a:tr>
              <a:tr h="3350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 Light"/>
                        </a:rPr>
                        <a:t>5 Chi tiết sản phẩm.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6. Phản hồi từ khách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CC2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4011930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420" t="0" r="-642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45375"/>
            <a:ext cx="4996729" cy="289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7"/>
              </a:lnSpc>
            </a:pPr>
            <a:r>
              <a:rPr lang="en-US" sz="9849">
                <a:solidFill>
                  <a:srgbClr val="FFACC2"/>
                </a:solidFill>
                <a:latin typeface="Saira ExtraCondensed Medium"/>
              </a:rPr>
              <a:t>PHÍA KHÁCH HÀNG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925541" y="0"/>
          <a:ext cx="11381509" cy="10306050"/>
        </p:xfrm>
        <a:graphic>
          <a:graphicData uri="http://schemas.openxmlformats.org/drawingml/2006/table">
            <a:tbl>
              <a:tblPr/>
              <a:tblGrid>
                <a:gridCol w="5690754"/>
                <a:gridCol w="5690754"/>
              </a:tblGrid>
              <a:tr h="2546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1. Phân quyền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C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2. Quản lý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9"/>
                    </a:solidFill>
                  </a:tcPr>
                </a:tc>
              </a:tr>
              <a:tr h="2546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3. Doanh số bán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4. Quản lý đơn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85DB"/>
                    </a:solidFill>
                  </a:tcPr>
                </a:tc>
              </a:tr>
              <a:tr h="2546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5. Quản lý tài khoản khách hàng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6. Quản lý danh mục sản phẩm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CC2"/>
                    </a:solidFill>
                  </a:tcPr>
                </a:tc>
              </a:tr>
              <a:tr h="2665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7. Quản lý sản phẩm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85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72727"/>
                          </a:solidFill>
                          <a:latin typeface="Muli"/>
                        </a:rPr>
                        <a:t>8. Đăng nhập quản trị viên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DF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25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779059" y="4252490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6538" t="0" r="-3653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762570"/>
            <a:ext cx="4996729" cy="289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7"/>
              </a:lnSpc>
            </a:pPr>
            <a:r>
              <a:rPr lang="en-US" sz="9849">
                <a:solidFill>
                  <a:srgbClr val="FFACC2"/>
                </a:solidFill>
                <a:latin typeface="Saira ExtraCondensed Medium"/>
              </a:rPr>
              <a:t>PHÍA QUẢN TRỊ VIÊN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24690">
            <a:off x="-2829075" y="897207"/>
            <a:ext cx="10926799" cy="8123108"/>
          </a:xfrm>
          <a:custGeom>
            <a:avLst/>
            <a:gdLst/>
            <a:ahLst/>
            <a:cxnLst/>
            <a:rect r="r" b="b" t="t" l="l"/>
            <a:pathLst>
              <a:path h="8123108" w="10926799">
                <a:moveTo>
                  <a:pt x="0" y="0"/>
                </a:moveTo>
                <a:lnTo>
                  <a:pt x="10926799" y="0"/>
                </a:lnTo>
                <a:lnTo>
                  <a:pt x="10926799" y="8123108"/>
                </a:lnTo>
                <a:lnTo>
                  <a:pt x="0" y="8123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721" t="0" r="-6602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258080">
            <a:off x="1538514" y="1318773"/>
            <a:ext cx="8036888" cy="8036888"/>
            <a:chOff x="0" y="0"/>
            <a:chExt cx="19050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4"/>
              <a:stretch>
                <a:fillRect l="-38676" t="0" r="-3867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438879">
            <a:off x="753533" y="1223713"/>
            <a:ext cx="2034540" cy="4654868"/>
            <a:chOff x="0" y="0"/>
            <a:chExt cx="2712720" cy="620649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878330" y="0"/>
              <a:ext cx="834390" cy="594360"/>
              <a:chOff x="0" y="0"/>
              <a:chExt cx="834390" cy="59436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49530" y="46990"/>
                <a:ext cx="737870" cy="497840"/>
              </a:xfrm>
              <a:custGeom>
                <a:avLst/>
                <a:gdLst/>
                <a:ahLst/>
                <a:cxnLst/>
                <a:rect r="r" b="b" t="t" l="l"/>
                <a:pathLst>
                  <a:path h="497840" w="737870">
                    <a:moveTo>
                      <a:pt x="693420" y="139700"/>
                    </a:moveTo>
                    <a:cubicBezTo>
                      <a:pt x="342900" y="308610"/>
                      <a:pt x="177800" y="464820"/>
                      <a:pt x="105410" y="487680"/>
                    </a:cubicBezTo>
                    <a:cubicBezTo>
                      <a:pt x="76200" y="496570"/>
                      <a:pt x="55880" y="496570"/>
                      <a:pt x="39370" y="488950"/>
                    </a:cubicBezTo>
                    <a:cubicBezTo>
                      <a:pt x="25400" y="482600"/>
                      <a:pt x="13970" y="468630"/>
                      <a:pt x="7620" y="455930"/>
                    </a:cubicBezTo>
                    <a:cubicBezTo>
                      <a:pt x="1270" y="443230"/>
                      <a:pt x="0" y="425450"/>
                      <a:pt x="2540" y="411480"/>
                    </a:cubicBezTo>
                    <a:cubicBezTo>
                      <a:pt x="5080" y="397510"/>
                      <a:pt x="12700" y="381000"/>
                      <a:pt x="25400" y="372110"/>
                    </a:cubicBezTo>
                    <a:cubicBezTo>
                      <a:pt x="40640" y="361950"/>
                      <a:pt x="72390" y="354330"/>
                      <a:pt x="90170" y="358140"/>
                    </a:cubicBezTo>
                    <a:cubicBezTo>
                      <a:pt x="105410" y="360680"/>
                      <a:pt x="118110" y="370840"/>
                      <a:pt x="127000" y="382270"/>
                    </a:cubicBezTo>
                    <a:cubicBezTo>
                      <a:pt x="135890" y="393700"/>
                      <a:pt x="143510" y="408940"/>
                      <a:pt x="142240" y="424180"/>
                    </a:cubicBezTo>
                    <a:cubicBezTo>
                      <a:pt x="140970" y="441960"/>
                      <a:pt x="125730" y="472440"/>
                      <a:pt x="111760" y="483870"/>
                    </a:cubicBezTo>
                    <a:cubicBezTo>
                      <a:pt x="100330" y="494030"/>
                      <a:pt x="83820" y="497840"/>
                      <a:pt x="68580" y="496570"/>
                    </a:cubicBezTo>
                    <a:cubicBezTo>
                      <a:pt x="50800" y="494030"/>
                      <a:pt x="22860" y="478790"/>
                      <a:pt x="11430" y="463550"/>
                    </a:cubicBezTo>
                    <a:cubicBezTo>
                      <a:pt x="2540" y="450850"/>
                      <a:pt x="0" y="433070"/>
                      <a:pt x="1270" y="419100"/>
                    </a:cubicBezTo>
                    <a:cubicBezTo>
                      <a:pt x="2540" y="405130"/>
                      <a:pt x="7620" y="393700"/>
                      <a:pt x="20320" y="378460"/>
                    </a:cubicBezTo>
                    <a:cubicBezTo>
                      <a:pt x="52070" y="340360"/>
                      <a:pt x="154940" y="281940"/>
                      <a:pt x="240030" y="228600"/>
                    </a:cubicBezTo>
                    <a:cubicBezTo>
                      <a:pt x="350520" y="160020"/>
                      <a:pt x="561340" y="31750"/>
                      <a:pt x="631190" y="8890"/>
                    </a:cubicBezTo>
                    <a:cubicBezTo>
                      <a:pt x="655320" y="1270"/>
                      <a:pt x="666750" y="0"/>
                      <a:pt x="681990" y="3810"/>
                    </a:cubicBezTo>
                    <a:cubicBezTo>
                      <a:pt x="697230" y="7620"/>
                      <a:pt x="715010" y="21590"/>
                      <a:pt x="723900" y="35560"/>
                    </a:cubicBezTo>
                    <a:cubicBezTo>
                      <a:pt x="732790" y="49530"/>
                      <a:pt x="737870" y="69850"/>
                      <a:pt x="734060" y="86360"/>
                    </a:cubicBezTo>
                    <a:cubicBezTo>
                      <a:pt x="730250" y="105410"/>
                      <a:pt x="693420" y="139700"/>
                      <a:pt x="693420" y="13970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71880" y="882650"/>
              <a:ext cx="584200" cy="635000"/>
              <a:chOff x="0" y="0"/>
              <a:chExt cx="584200" cy="635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8260" y="50800"/>
                <a:ext cx="487680" cy="534670"/>
              </a:xfrm>
              <a:custGeom>
                <a:avLst/>
                <a:gdLst/>
                <a:ahLst/>
                <a:cxnLst/>
                <a:rect r="r" b="b" t="t" l="l"/>
                <a:pathLst>
                  <a:path h="534670" w="487680">
                    <a:moveTo>
                      <a:pt x="458470" y="127000"/>
                    </a:moveTo>
                    <a:cubicBezTo>
                      <a:pt x="317500" y="229870"/>
                      <a:pt x="297180" y="251460"/>
                      <a:pt x="267970" y="287020"/>
                    </a:cubicBezTo>
                    <a:cubicBezTo>
                      <a:pt x="222250" y="342900"/>
                      <a:pt x="149860" y="483870"/>
                      <a:pt x="111760" y="515620"/>
                    </a:cubicBezTo>
                    <a:cubicBezTo>
                      <a:pt x="96520" y="528320"/>
                      <a:pt x="87630" y="533400"/>
                      <a:pt x="73660" y="533400"/>
                    </a:cubicBezTo>
                    <a:cubicBezTo>
                      <a:pt x="57150" y="533400"/>
                      <a:pt x="29210" y="521970"/>
                      <a:pt x="17780" y="510540"/>
                    </a:cubicBezTo>
                    <a:cubicBezTo>
                      <a:pt x="7620" y="500380"/>
                      <a:pt x="2540" y="483870"/>
                      <a:pt x="2540" y="471170"/>
                    </a:cubicBezTo>
                    <a:cubicBezTo>
                      <a:pt x="2540" y="458470"/>
                      <a:pt x="5080" y="441960"/>
                      <a:pt x="13970" y="431800"/>
                    </a:cubicBezTo>
                    <a:cubicBezTo>
                      <a:pt x="24130" y="419100"/>
                      <a:pt x="52070" y="405130"/>
                      <a:pt x="68580" y="403860"/>
                    </a:cubicBezTo>
                    <a:cubicBezTo>
                      <a:pt x="82550" y="402590"/>
                      <a:pt x="97790" y="408940"/>
                      <a:pt x="107950" y="416560"/>
                    </a:cubicBezTo>
                    <a:cubicBezTo>
                      <a:pt x="118110" y="424180"/>
                      <a:pt x="128270" y="438150"/>
                      <a:pt x="130810" y="452120"/>
                    </a:cubicBezTo>
                    <a:cubicBezTo>
                      <a:pt x="133350" y="468630"/>
                      <a:pt x="127000" y="496570"/>
                      <a:pt x="116840" y="510540"/>
                    </a:cubicBezTo>
                    <a:cubicBezTo>
                      <a:pt x="109220" y="521970"/>
                      <a:pt x="93980" y="529590"/>
                      <a:pt x="81280" y="532130"/>
                    </a:cubicBezTo>
                    <a:cubicBezTo>
                      <a:pt x="68580" y="534670"/>
                      <a:pt x="52070" y="534670"/>
                      <a:pt x="39370" y="527050"/>
                    </a:cubicBezTo>
                    <a:cubicBezTo>
                      <a:pt x="25400" y="518160"/>
                      <a:pt x="7620" y="495300"/>
                      <a:pt x="3810" y="478790"/>
                    </a:cubicBezTo>
                    <a:cubicBezTo>
                      <a:pt x="0" y="464820"/>
                      <a:pt x="5080" y="452120"/>
                      <a:pt x="10160" y="436880"/>
                    </a:cubicBezTo>
                    <a:cubicBezTo>
                      <a:pt x="17780" y="414020"/>
                      <a:pt x="33020" y="391160"/>
                      <a:pt x="55880" y="358140"/>
                    </a:cubicBezTo>
                    <a:cubicBezTo>
                      <a:pt x="99060" y="295910"/>
                      <a:pt x="208280" y="162560"/>
                      <a:pt x="269240" y="101600"/>
                    </a:cubicBezTo>
                    <a:cubicBezTo>
                      <a:pt x="307340" y="63500"/>
                      <a:pt x="342900" y="31750"/>
                      <a:pt x="372110" y="15240"/>
                    </a:cubicBezTo>
                    <a:cubicBezTo>
                      <a:pt x="389890" y="5080"/>
                      <a:pt x="406400" y="0"/>
                      <a:pt x="420370" y="0"/>
                    </a:cubicBezTo>
                    <a:cubicBezTo>
                      <a:pt x="431800" y="0"/>
                      <a:pt x="441960" y="3810"/>
                      <a:pt x="452120" y="10160"/>
                    </a:cubicBezTo>
                    <a:cubicBezTo>
                      <a:pt x="463550" y="19050"/>
                      <a:pt x="477520" y="36830"/>
                      <a:pt x="482600" y="50800"/>
                    </a:cubicBezTo>
                    <a:cubicBezTo>
                      <a:pt x="486410" y="62230"/>
                      <a:pt x="487680" y="73660"/>
                      <a:pt x="485140" y="85090"/>
                    </a:cubicBezTo>
                    <a:cubicBezTo>
                      <a:pt x="481330" y="99060"/>
                      <a:pt x="458470" y="127000"/>
                      <a:pt x="458470" y="12700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98780" y="1967230"/>
              <a:ext cx="457200" cy="699770"/>
              <a:chOff x="0" y="0"/>
              <a:chExt cx="457200" cy="699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6990" y="46990"/>
                <a:ext cx="36449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364490">
                    <a:moveTo>
                      <a:pt x="358140" y="100330"/>
                    </a:moveTo>
                    <a:cubicBezTo>
                      <a:pt x="102870" y="596900"/>
                      <a:pt x="92710" y="599440"/>
                      <a:pt x="80010" y="601980"/>
                    </a:cubicBezTo>
                    <a:cubicBezTo>
                      <a:pt x="67310" y="604520"/>
                      <a:pt x="50800" y="603250"/>
                      <a:pt x="39370" y="596900"/>
                    </a:cubicBezTo>
                    <a:cubicBezTo>
                      <a:pt x="27940" y="590550"/>
                      <a:pt x="16510" y="577850"/>
                      <a:pt x="10160" y="566420"/>
                    </a:cubicBezTo>
                    <a:cubicBezTo>
                      <a:pt x="3810" y="553720"/>
                      <a:pt x="0" y="538480"/>
                      <a:pt x="3810" y="524510"/>
                    </a:cubicBezTo>
                    <a:cubicBezTo>
                      <a:pt x="8890" y="508000"/>
                      <a:pt x="26670" y="483870"/>
                      <a:pt x="43180" y="477520"/>
                    </a:cubicBezTo>
                    <a:cubicBezTo>
                      <a:pt x="59690" y="471170"/>
                      <a:pt x="88900" y="474980"/>
                      <a:pt x="104140" y="482600"/>
                    </a:cubicBezTo>
                    <a:cubicBezTo>
                      <a:pt x="116840" y="488950"/>
                      <a:pt x="127000" y="502920"/>
                      <a:pt x="130810" y="515620"/>
                    </a:cubicBezTo>
                    <a:cubicBezTo>
                      <a:pt x="134620" y="528320"/>
                      <a:pt x="134620" y="544830"/>
                      <a:pt x="130810" y="557530"/>
                    </a:cubicBezTo>
                    <a:cubicBezTo>
                      <a:pt x="127000" y="570230"/>
                      <a:pt x="118110" y="584200"/>
                      <a:pt x="106680" y="591820"/>
                    </a:cubicBezTo>
                    <a:cubicBezTo>
                      <a:pt x="92710" y="600710"/>
                      <a:pt x="62230" y="604520"/>
                      <a:pt x="45720" y="599440"/>
                    </a:cubicBezTo>
                    <a:cubicBezTo>
                      <a:pt x="31750" y="595630"/>
                      <a:pt x="19050" y="584200"/>
                      <a:pt x="12700" y="572770"/>
                    </a:cubicBezTo>
                    <a:cubicBezTo>
                      <a:pt x="6350" y="561340"/>
                      <a:pt x="1270" y="551180"/>
                      <a:pt x="3810" y="532130"/>
                    </a:cubicBezTo>
                    <a:cubicBezTo>
                      <a:pt x="10160" y="483870"/>
                      <a:pt x="93980" y="372110"/>
                      <a:pt x="132080" y="288290"/>
                    </a:cubicBezTo>
                    <a:cubicBezTo>
                      <a:pt x="170180" y="204470"/>
                      <a:pt x="199390" y="72390"/>
                      <a:pt x="232410" y="31750"/>
                    </a:cubicBezTo>
                    <a:cubicBezTo>
                      <a:pt x="246380" y="13970"/>
                      <a:pt x="260350" y="7620"/>
                      <a:pt x="275590" y="3810"/>
                    </a:cubicBezTo>
                    <a:cubicBezTo>
                      <a:pt x="290830" y="0"/>
                      <a:pt x="312420" y="2540"/>
                      <a:pt x="326390" y="10160"/>
                    </a:cubicBezTo>
                    <a:cubicBezTo>
                      <a:pt x="340360" y="17780"/>
                      <a:pt x="354330" y="34290"/>
                      <a:pt x="359410" y="49530"/>
                    </a:cubicBezTo>
                    <a:cubicBezTo>
                      <a:pt x="364490" y="64770"/>
                      <a:pt x="358140" y="100330"/>
                      <a:pt x="358140" y="10033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3190" y="3148330"/>
              <a:ext cx="292100" cy="734060"/>
              <a:chOff x="0" y="0"/>
              <a:chExt cx="292100" cy="73406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3180" y="49530"/>
                <a:ext cx="198120" cy="637540"/>
              </a:xfrm>
              <a:custGeom>
                <a:avLst/>
                <a:gdLst/>
                <a:ahLst/>
                <a:cxnLst/>
                <a:rect r="r" b="b" t="t" l="l"/>
                <a:pathLst>
                  <a:path h="637540" w="198120">
                    <a:moveTo>
                      <a:pt x="198120" y="86360"/>
                    </a:moveTo>
                    <a:cubicBezTo>
                      <a:pt x="135890" y="429260"/>
                      <a:pt x="149860" y="552450"/>
                      <a:pt x="133350" y="594360"/>
                    </a:cubicBezTo>
                    <a:cubicBezTo>
                      <a:pt x="127000" y="612140"/>
                      <a:pt x="119380" y="619760"/>
                      <a:pt x="106680" y="626110"/>
                    </a:cubicBezTo>
                    <a:cubicBezTo>
                      <a:pt x="91440" y="633730"/>
                      <a:pt x="62230" y="636270"/>
                      <a:pt x="46990" y="631190"/>
                    </a:cubicBezTo>
                    <a:cubicBezTo>
                      <a:pt x="34290" y="626110"/>
                      <a:pt x="22860" y="614680"/>
                      <a:pt x="16510" y="603250"/>
                    </a:cubicBezTo>
                    <a:cubicBezTo>
                      <a:pt x="10160" y="591820"/>
                      <a:pt x="7620" y="575310"/>
                      <a:pt x="8890" y="562610"/>
                    </a:cubicBezTo>
                    <a:cubicBezTo>
                      <a:pt x="10160" y="549910"/>
                      <a:pt x="16510" y="534670"/>
                      <a:pt x="26670" y="525780"/>
                    </a:cubicBezTo>
                    <a:cubicBezTo>
                      <a:pt x="39370" y="514350"/>
                      <a:pt x="68580" y="506730"/>
                      <a:pt x="85090" y="508000"/>
                    </a:cubicBezTo>
                    <a:cubicBezTo>
                      <a:pt x="99060" y="509270"/>
                      <a:pt x="111760" y="516890"/>
                      <a:pt x="120650" y="528320"/>
                    </a:cubicBezTo>
                    <a:cubicBezTo>
                      <a:pt x="130810" y="541020"/>
                      <a:pt x="138430" y="570230"/>
                      <a:pt x="135890" y="586740"/>
                    </a:cubicBezTo>
                    <a:cubicBezTo>
                      <a:pt x="133350" y="600710"/>
                      <a:pt x="124460" y="614680"/>
                      <a:pt x="113030" y="622300"/>
                    </a:cubicBezTo>
                    <a:cubicBezTo>
                      <a:pt x="99060" y="631190"/>
                      <a:pt x="69850" y="637540"/>
                      <a:pt x="53340" y="633730"/>
                    </a:cubicBezTo>
                    <a:cubicBezTo>
                      <a:pt x="39370" y="629920"/>
                      <a:pt x="27940" y="619760"/>
                      <a:pt x="20320" y="608330"/>
                    </a:cubicBezTo>
                    <a:cubicBezTo>
                      <a:pt x="12700" y="598170"/>
                      <a:pt x="10160" y="589280"/>
                      <a:pt x="7620" y="568960"/>
                    </a:cubicBezTo>
                    <a:cubicBezTo>
                      <a:pt x="0" y="495300"/>
                      <a:pt x="34290" y="133350"/>
                      <a:pt x="59690" y="58420"/>
                    </a:cubicBezTo>
                    <a:cubicBezTo>
                      <a:pt x="67310" y="35560"/>
                      <a:pt x="73660" y="25400"/>
                      <a:pt x="86360" y="16510"/>
                    </a:cubicBezTo>
                    <a:cubicBezTo>
                      <a:pt x="99060" y="6350"/>
                      <a:pt x="119380" y="0"/>
                      <a:pt x="134620" y="1270"/>
                    </a:cubicBezTo>
                    <a:cubicBezTo>
                      <a:pt x="149860" y="2540"/>
                      <a:pt x="170180" y="10160"/>
                      <a:pt x="180340" y="22860"/>
                    </a:cubicBezTo>
                    <a:cubicBezTo>
                      <a:pt x="191770" y="36830"/>
                      <a:pt x="198120" y="86360"/>
                      <a:pt x="198120" y="8636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357370"/>
              <a:ext cx="311150" cy="689610"/>
              <a:chOff x="0" y="0"/>
              <a:chExt cx="311150" cy="68961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5720" y="50800"/>
                <a:ext cx="217170" cy="589280"/>
              </a:xfrm>
              <a:custGeom>
                <a:avLst/>
                <a:gdLst/>
                <a:ahLst/>
                <a:cxnLst/>
                <a:rect r="r" b="b" t="t" l="l"/>
                <a:pathLst>
                  <a:path h="589280" w="217170">
                    <a:moveTo>
                      <a:pt x="151130" y="68580"/>
                    </a:moveTo>
                    <a:cubicBezTo>
                      <a:pt x="173990" y="379730"/>
                      <a:pt x="215900" y="474980"/>
                      <a:pt x="214630" y="518160"/>
                    </a:cubicBezTo>
                    <a:cubicBezTo>
                      <a:pt x="214630" y="537210"/>
                      <a:pt x="212090" y="548640"/>
                      <a:pt x="201930" y="560070"/>
                    </a:cubicBezTo>
                    <a:cubicBezTo>
                      <a:pt x="190500" y="574040"/>
                      <a:pt x="160020" y="588010"/>
                      <a:pt x="142240" y="588010"/>
                    </a:cubicBezTo>
                    <a:cubicBezTo>
                      <a:pt x="127000" y="588010"/>
                      <a:pt x="111760" y="580390"/>
                      <a:pt x="101600" y="571500"/>
                    </a:cubicBezTo>
                    <a:cubicBezTo>
                      <a:pt x="91440" y="562610"/>
                      <a:pt x="81280" y="548640"/>
                      <a:pt x="78740" y="533400"/>
                    </a:cubicBezTo>
                    <a:cubicBezTo>
                      <a:pt x="76200" y="515620"/>
                      <a:pt x="83820" y="485140"/>
                      <a:pt x="95250" y="471170"/>
                    </a:cubicBezTo>
                    <a:cubicBezTo>
                      <a:pt x="104140" y="459740"/>
                      <a:pt x="120650" y="453390"/>
                      <a:pt x="134620" y="450850"/>
                    </a:cubicBezTo>
                    <a:cubicBezTo>
                      <a:pt x="148590" y="448310"/>
                      <a:pt x="165100" y="449580"/>
                      <a:pt x="177800" y="457200"/>
                    </a:cubicBezTo>
                    <a:cubicBezTo>
                      <a:pt x="193040" y="466090"/>
                      <a:pt x="210820" y="492760"/>
                      <a:pt x="214630" y="510540"/>
                    </a:cubicBezTo>
                    <a:cubicBezTo>
                      <a:pt x="217170" y="524510"/>
                      <a:pt x="214630" y="541020"/>
                      <a:pt x="205740" y="553720"/>
                    </a:cubicBezTo>
                    <a:cubicBezTo>
                      <a:pt x="195580" y="568960"/>
                      <a:pt x="167640" y="585470"/>
                      <a:pt x="149860" y="588010"/>
                    </a:cubicBezTo>
                    <a:cubicBezTo>
                      <a:pt x="135890" y="589280"/>
                      <a:pt x="119380" y="582930"/>
                      <a:pt x="107950" y="575310"/>
                    </a:cubicBezTo>
                    <a:cubicBezTo>
                      <a:pt x="96520" y="567690"/>
                      <a:pt x="90170" y="558800"/>
                      <a:pt x="81280" y="541020"/>
                    </a:cubicBezTo>
                    <a:cubicBezTo>
                      <a:pt x="62230" y="500380"/>
                      <a:pt x="45720" y="396240"/>
                      <a:pt x="33020" y="321310"/>
                    </a:cubicBezTo>
                    <a:cubicBezTo>
                      <a:pt x="20320" y="242570"/>
                      <a:pt x="0" y="128270"/>
                      <a:pt x="5080" y="78740"/>
                    </a:cubicBezTo>
                    <a:cubicBezTo>
                      <a:pt x="7620" y="55880"/>
                      <a:pt x="8890" y="41910"/>
                      <a:pt x="20320" y="29210"/>
                    </a:cubicBezTo>
                    <a:cubicBezTo>
                      <a:pt x="33020" y="13970"/>
                      <a:pt x="63500" y="0"/>
                      <a:pt x="82550" y="0"/>
                    </a:cubicBezTo>
                    <a:cubicBezTo>
                      <a:pt x="99060" y="0"/>
                      <a:pt x="118110" y="10160"/>
                      <a:pt x="129540" y="21590"/>
                    </a:cubicBezTo>
                    <a:cubicBezTo>
                      <a:pt x="140970" y="33020"/>
                      <a:pt x="151130" y="68580"/>
                      <a:pt x="151130" y="6858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94310" y="5392420"/>
              <a:ext cx="384810" cy="814070"/>
              <a:chOff x="0" y="0"/>
              <a:chExt cx="384810" cy="81407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50800" y="49530"/>
                <a:ext cx="285750" cy="713740"/>
              </a:xfrm>
              <a:custGeom>
                <a:avLst/>
                <a:gdLst/>
                <a:ahLst/>
                <a:cxnLst/>
                <a:rect r="r" b="b" t="t" l="l"/>
                <a:pathLst>
                  <a:path h="713740" w="285750">
                    <a:moveTo>
                      <a:pt x="128270" y="55880"/>
                    </a:moveTo>
                    <a:cubicBezTo>
                      <a:pt x="179070" y="429260"/>
                      <a:pt x="186690" y="467360"/>
                      <a:pt x="205740" y="513080"/>
                    </a:cubicBezTo>
                    <a:cubicBezTo>
                      <a:pt x="224790" y="560070"/>
                      <a:pt x="278130" y="613410"/>
                      <a:pt x="283210" y="647700"/>
                    </a:cubicBezTo>
                    <a:cubicBezTo>
                      <a:pt x="285750" y="666750"/>
                      <a:pt x="279400" y="684530"/>
                      <a:pt x="271780" y="695960"/>
                    </a:cubicBezTo>
                    <a:cubicBezTo>
                      <a:pt x="265430" y="704850"/>
                      <a:pt x="255270" y="711200"/>
                      <a:pt x="243840" y="712470"/>
                    </a:cubicBezTo>
                    <a:cubicBezTo>
                      <a:pt x="231140" y="713740"/>
                      <a:pt x="207010" y="709930"/>
                      <a:pt x="196850" y="699770"/>
                    </a:cubicBezTo>
                    <a:cubicBezTo>
                      <a:pt x="186690" y="689610"/>
                      <a:pt x="179070" y="668020"/>
                      <a:pt x="181610" y="654050"/>
                    </a:cubicBezTo>
                    <a:cubicBezTo>
                      <a:pt x="184150" y="640080"/>
                      <a:pt x="198120" y="621030"/>
                      <a:pt x="210820" y="614680"/>
                    </a:cubicBezTo>
                    <a:cubicBezTo>
                      <a:pt x="223520" y="608330"/>
                      <a:pt x="247650" y="610870"/>
                      <a:pt x="259080" y="617220"/>
                    </a:cubicBezTo>
                    <a:cubicBezTo>
                      <a:pt x="269240" y="622300"/>
                      <a:pt x="276860" y="632460"/>
                      <a:pt x="280670" y="642620"/>
                    </a:cubicBezTo>
                    <a:cubicBezTo>
                      <a:pt x="284480" y="652780"/>
                      <a:pt x="285750" y="665480"/>
                      <a:pt x="283210" y="675640"/>
                    </a:cubicBezTo>
                    <a:cubicBezTo>
                      <a:pt x="280670" y="685800"/>
                      <a:pt x="273050" y="697230"/>
                      <a:pt x="264160" y="703580"/>
                    </a:cubicBezTo>
                    <a:cubicBezTo>
                      <a:pt x="255270" y="709930"/>
                      <a:pt x="242570" y="713740"/>
                      <a:pt x="232410" y="713740"/>
                    </a:cubicBezTo>
                    <a:cubicBezTo>
                      <a:pt x="222250" y="713740"/>
                      <a:pt x="210820" y="711200"/>
                      <a:pt x="200660" y="703580"/>
                    </a:cubicBezTo>
                    <a:cubicBezTo>
                      <a:pt x="182880" y="690880"/>
                      <a:pt x="165100" y="665480"/>
                      <a:pt x="147320" y="633730"/>
                    </a:cubicBezTo>
                    <a:cubicBezTo>
                      <a:pt x="118110" y="579120"/>
                      <a:pt x="88900" y="477520"/>
                      <a:pt x="64770" y="389890"/>
                    </a:cubicBezTo>
                    <a:cubicBezTo>
                      <a:pt x="38100" y="292100"/>
                      <a:pt x="0" y="132080"/>
                      <a:pt x="0" y="74930"/>
                    </a:cubicBezTo>
                    <a:cubicBezTo>
                      <a:pt x="0" y="53340"/>
                      <a:pt x="1270" y="41910"/>
                      <a:pt x="10160" y="30480"/>
                    </a:cubicBezTo>
                    <a:cubicBezTo>
                      <a:pt x="20320" y="16510"/>
                      <a:pt x="45720" y="2540"/>
                      <a:pt x="62230" y="1270"/>
                    </a:cubicBezTo>
                    <a:cubicBezTo>
                      <a:pt x="77470" y="0"/>
                      <a:pt x="95250" y="7620"/>
                      <a:pt x="106680" y="16510"/>
                    </a:cubicBezTo>
                    <a:cubicBezTo>
                      <a:pt x="118110" y="25400"/>
                      <a:pt x="128270" y="55880"/>
                      <a:pt x="128270" y="55880"/>
                    </a:cubicBezTo>
                  </a:path>
                </a:pathLst>
              </a:custGeom>
              <a:solidFill>
                <a:srgbClr val="5D4141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20" id="20"/>
          <p:cNvSpPr txBox="true"/>
          <p:nvPr/>
        </p:nvSpPr>
        <p:spPr>
          <a:xfrm rot="0">
            <a:off x="9615577" y="3552269"/>
            <a:ext cx="7888249" cy="243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9"/>
              </a:lnSpc>
            </a:pPr>
            <a:r>
              <a:rPr lang="en-US" sz="7941">
                <a:solidFill>
                  <a:srgbClr val="264250"/>
                </a:solidFill>
                <a:latin typeface="Saira ExtraCondensed Bold"/>
              </a:rPr>
              <a:t>4. KẾT LUẬN VÀ HƯỚNG PHÁT TRIỂN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05495" y="4294613"/>
          <a:ext cx="16439375" cy="5415777"/>
        </p:xfrm>
        <a:graphic>
          <a:graphicData uri="http://schemas.openxmlformats.org/drawingml/2006/table">
            <a:tbl>
              <a:tblPr/>
              <a:tblGrid>
                <a:gridCol w="8747389"/>
                <a:gridCol w="7691985"/>
              </a:tblGrid>
              <a:tr h="1409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</a:rPr>
                        <a:t>Hoàn thành thiết kế và đặc tả hệ thống.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uli"/>
                        </a:rPr>
                        <a:t>Thanh toán mới ở trên quy mô nhỉ khi phải thực hiện bằng tay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940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uli"/>
                        </a:rPr>
                        <a:t>Website có thể sử dụng đầy đủ các chức năng đề ra.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uli"/>
                        </a:rPr>
                        <a:t>Thiếu quản lý thống kê số lượng hàng tồn kho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uli"/>
                        </a:rPr>
                        <a:t>Giao diện đơn giản, dễ sử dụng.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uli"/>
                        </a:rPr>
                        <a:t>Chưa thêm chức năng số tiền cho mỗi tài khoản khách hàng.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928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uli"/>
                        </a:rPr>
                        <a:t>Có phần thanh toán, bảo mật xác thực bằng 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92680" y="2476721"/>
            <a:ext cx="2233950" cy="2233950"/>
          </a:xfrm>
          <a:custGeom>
            <a:avLst/>
            <a:gdLst/>
            <a:ahLst/>
            <a:cxnLst/>
            <a:rect r="r" b="b" t="t" l="l"/>
            <a:pathLst>
              <a:path h="2233950" w="2233950">
                <a:moveTo>
                  <a:pt x="0" y="0"/>
                </a:moveTo>
                <a:lnTo>
                  <a:pt x="2233950" y="0"/>
                </a:lnTo>
                <a:lnTo>
                  <a:pt x="2233950" y="2233950"/>
                </a:lnTo>
                <a:lnTo>
                  <a:pt x="0" y="2233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7877" y="2892778"/>
            <a:ext cx="1419358" cy="1401835"/>
          </a:xfrm>
          <a:custGeom>
            <a:avLst/>
            <a:gdLst/>
            <a:ahLst/>
            <a:cxnLst/>
            <a:rect r="r" b="b" t="t" l="l"/>
            <a:pathLst>
              <a:path h="1401835" w="1419358">
                <a:moveTo>
                  <a:pt x="0" y="0"/>
                </a:moveTo>
                <a:lnTo>
                  <a:pt x="1419358" y="0"/>
                </a:lnTo>
                <a:lnTo>
                  <a:pt x="1419358" y="1401835"/>
                </a:lnTo>
                <a:lnTo>
                  <a:pt x="0" y="1401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60195" y="1862358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3EA8"/>
                </a:solidFill>
                <a:latin typeface="Muli Bold"/>
              </a:rPr>
              <a:t>Kết Luận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36209">
            <a:off x="6100605" y="7172337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5" y="0"/>
                </a:lnTo>
                <a:lnTo>
                  <a:pt x="4331225" y="7028358"/>
                </a:lnTo>
                <a:lnTo>
                  <a:pt x="0" y="702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80207">
            <a:off x="2612976" y="4239391"/>
            <a:ext cx="12914303" cy="3293147"/>
          </a:xfrm>
          <a:custGeom>
            <a:avLst/>
            <a:gdLst/>
            <a:ahLst/>
            <a:cxnLst/>
            <a:rect r="r" b="b" t="t" l="l"/>
            <a:pathLst>
              <a:path h="3293147" w="12914303">
                <a:moveTo>
                  <a:pt x="0" y="0"/>
                </a:moveTo>
                <a:lnTo>
                  <a:pt x="12914302" y="0"/>
                </a:lnTo>
                <a:lnTo>
                  <a:pt x="12914302" y="3293148"/>
                </a:lnTo>
                <a:lnTo>
                  <a:pt x="0" y="3293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86407">
            <a:off x="6910629" y="-1338978"/>
            <a:ext cx="12902170" cy="12964955"/>
          </a:xfrm>
          <a:custGeom>
            <a:avLst/>
            <a:gdLst/>
            <a:ahLst/>
            <a:cxnLst/>
            <a:rect r="r" b="b" t="t" l="l"/>
            <a:pathLst>
              <a:path h="12964955" w="12902170">
                <a:moveTo>
                  <a:pt x="0" y="0"/>
                </a:moveTo>
                <a:lnTo>
                  <a:pt x="12902170" y="0"/>
                </a:lnTo>
                <a:lnTo>
                  <a:pt x="12902170" y="12964956"/>
                </a:lnTo>
                <a:lnTo>
                  <a:pt x="0" y="12964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70" t="0" r="-2027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07705" y="4368727"/>
            <a:ext cx="7251595" cy="214312"/>
            <a:chOff x="0" y="0"/>
            <a:chExt cx="9668794" cy="285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007705" y="5367986"/>
            <a:ext cx="7251595" cy="214312"/>
            <a:chOff x="0" y="0"/>
            <a:chExt cx="9668794" cy="285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007705" y="6367246"/>
            <a:ext cx="7251595" cy="214312"/>
            <a:chOff x="0" y="0"/>
            <a:chExt cx="9668794" cy="2857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007705" y="7366505"/>
            <a:ext cx="7251595" cy="214312"/>
            <a:chOff x="0" y="0"/>
            <a:chExt cx="9668794" cy="285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100" y="49530"/>
              <a:ext cx="9570594" cy="187960"/>
            </a:xfrm>
            <a:custGeom>
              <a:avLst/>
              <a:gdLst/>
              <a:ahLst/>
              <a:cxnLst/>
              <a:rect r="r" b="b" t="t" l="l"/>
              <a:pathLst>
                <a:path h="187960" w="9570594">
                  <a:moveTo>
                    <a:pt x="20673" y="127000"/>
                  </a:moveTo>
                  <a:cubicBezTo>
                    <a:pt x="272633" y="158750"/>
                    <a:pt x="330778" y="157480"/>
                    <a:pt x="474201" y="157480"/>
                  </a:cubicBezTo>
                  <a:cubicBezTo>
                    <a:pt x="916100" y="156210"/>
                    <a:pt x="2219830" y="105410"/>
                    <a:pt x="3179861" y="93980"/>
                  </a:cubicBezTo>
                  <a:cubicBezTo>
                    <a:pt x="4270394" y="80010"/>
                    <a:pt x="5915239" y="102870"/>
                    <a:pt x="6674994" y="88900"/>
                  </a:cubicBezTo>
                  <a:cubicBezTo>
                    <a:pt x="7041952" y="82550"/>
                    <a:pt x="7168577" y="67310"/>
                    <a:pt x="7492895" y="60960"/>
                  </a:cubicBezTo>
                  <a:cubicBezTo>
                    <a:pt x="7967096" y="52070"/>
                    <a:pt x="8981395" y="71120"/>
                    <a:pt x="9242400" y="58420"/>
                  </a:cubicBezTo>
                  <a:cubicBezTo>
                    <a:pt x="9318634" y="54610"/>
                    <a:pt x="9340600" y="50800"/>
                    <a:pt x="9388407" y="44450"/>
                  </a:cubicBezTo>
                  <a:cubicBezTo>
                    <a:pt x="9434923" y="38100"/>
                    <a:pt x="9500820" y="29210"/>
                    <a:pt x="9525371" y="17780"/>
                  </a:cubicBezTo>
                  <a:cubicBezTo>
                    <a:pt x="9535707" y="12700"/>
                    <a:pt x="9539583" y="1270"/>
                    <a:pt x="9546044" y="1270"/>
                  </a:cubicBezTo>
                  <a:cubicBezTo>
                    <a:pt x="9553797" y="1270"/>
                    <a:pt x="9565425" y="10160"/>
                    <a:pt x="9568009" y="16510"/>
                  </a:cubicBezTo>
                  <a:cubicBezTo>
                    <a:pt x="9570594" y="21590"/>
                    <a:pt x="9568009" y="31750"/>
                    <a:pt x="9564133" y="36830"/>
                  </a:cubicBezTo>
                  <a:cubicBezTo>
                    <a:pt x="9558965" y="41910"/>
                    <a:pt x="9543459" y="46990"/>
                    <a:pt x="9538292" y="43180"/>
                  </a:cubicBezTo>
                  <a:cubicBezTo>
                    <a:pt x="9531831" y="39370"/>
                    <a:pt x="9526662" y="13970"/>
                    <a:pt x="9530539" y="7620"/>
                  </a:cubicBezTo>
                  <a:cubicBezTo>
                    <a:pt x="9534415" y="2540"/>
                    <a:pt x="9551212" y="0"/>
                    <a:pt x="9557673" y="3810"/>
                  </a:cubicBezTo>
                  <a:cubicBezTo>
                    <a:pt x="9564133" y="7620"/>
                    <a:pt x="9570594" y="20320"/>
                    <a:pt x="9568009" y="27940"/>
                  </a:cubicBezTo>
                  <a:cubicBezTo>
                    <a:pt x="9564133" y="39370"/>
                    <a:pt x="9542167" y="53340"/>
                    <a:pt x="9517617" y="62230"/>
                  </a:cubicBezTo>
                  <a:cubicBezTo>
                    <a:pt x="9468518" y="80010"/>
                    <a:pt x="9394868" y="80010"/>
                    <a:pt x="9281163" y="85090"/>
                  </a:cubicBezTo>
                  <a:cubicBezTo>
                    <a:pt x="8989148" y="99060"/>
                    <a:pt x="8180292" y="77470"/>
                    <a:pt x="7711260" y="83820"/>
                  </a:cubicBezTo>
                  <a:cubicBezTo>
                    <a:pt x="7330090" y="88900"/>
                    <a:pt x="7115601" y="107950"/>
                    <a:pt x="6674994" y="114300"/>
                  </a:cubicBezTo>
                  <a:cubicBezTo>
                    <a:pt x="5902319" y="125730"/>
                    <a:pt x="4531399" y="104140"/>
                    <a:pt x="3483505" y="116840"/>
                  </a:cubicBezTo>
                  <a:cubicBezTo>
                    <a:pt x="2465329" y="128270"/>
                    <a:pt x="998794" y="187960"/>
                    <a:pt x="474201" y="185420"/>
                  </a:cubicBezTo>
                  <a:cubicBezTo>
                    <a:pt x="288138" y="184150"/>
                    <a:pt x="179602" y="184150"/>
                    <a:pt x="96907" y="173990"/>
                  </a:cubicBezTo>
                  <a:cubicBezTo>
                    <a:pt x="55560" y="168910"/>
                    <a:pt x="18089" y="166370"/>
                    <a:pt x="6460" y="154940"/>
                  </a:cubicBezTo>
                  <a:cubicBezTo>
                    <a:pt x="1292" y="148590"/>
                    <a:pt x="0" y="138430"/>
                    <a:pt x="2584" y="133350"/>
                  </a:cubicBezTo>
                  <a:cubicBezTo>
                    <a:pt x="5168" y="129540"/>
                    <a:pt x="20673" y="127000"/>
                    <a:pt x="20673" y="127000"/>
                  </a:cubicBezTo>
                </a:path>
              </a:pathLst>
            </a:custGeom>
            <a:solidFill>
              <a:srgbClr val="5D414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074380" y="3795279"/>
            <a:ext cx="71849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264250"/>
                </a:solidFill>
                <a:latin typeface="Asap"/>
              </a:rPr>
              <a:t>1. GIỚI THIỆU ĐỀ TÀI</a:t>
            </a:r>
            <a:r>
              <a:rPr lang="en-US" sz="3099">
                <a:solidFill>
                  <a:srgbClr val="264250"/>
                </a:solidFill>
                <a:latin typeface="Asap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4380" y="4794538"/>
            <a:ext cx="71849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264250"/>
                </a:solidFill>
                <a:latin typeface="Asap"/>
              </a:rPr>
              <a:t>2. PHÂN TÍCH VÀ THIẾT KẾ HỆ THỐNG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4380" y="5793797"/>
            <a:ext cx="71849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264250"/>
                </a:solidFill>
                <a:latin typeface="Asap"/>
              </a:rPr>
              <a:t>3. KẾT QUẢ ĐẠT ĐƯỢC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74380" y="6793057"/>
            <a:ext cx="71849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264250"/>
                </a:solidFill>
                <a:latin typeface="Asap"/>
              </a:rPr>
              <a:t>4. KẾT LUẬN VÀ HƯỚNG PHÁT TRIỂN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448050"/>
            <a:ext cx="6096000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319"/>
              </a:lnSpc>
            </a:pPr>
            <a:r>
              <a:rPr lang="en-US" sz="11099">
                <a:solidFill>
                  <a:srgbClr val="264250"/>
                </a:solidFill>
                <a:latin typeface="Saira ExtraCondensed Bold"/>
              </a:rPr>
              <a:t>NỘI DUNG</a:t>
            </a:r>
          </a:p>
          <a:p>
            <a:pPr algn="l" marL="0" indent="0" lvl="0">
              <a:lnSpc>
                <a:spcPts val="13319"/>
              </a:lnSpc>
            </a:pPr>
            <a:r>
              <a:rPr lang="en-US" sz="11099" strike="noStrike" u="none">
                <a:solidFill>
                  <a:srgbClr val="264250"/>
                </a:solidFill>
                <a:latin typeface="Saira ExtraCondensed Bold"/>
              </a:rPr>
              <a:t>THUYẾT TRÌNH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74380" y="7790367"/>
            <a:ext cx="718492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264250"/>
                </a:solidFill>
                <a:latin typeface="Asap"/>
              </a:rPr>
              <a:t>5. DEMO SẢN PHẨM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227082" y="807022"/>
            <a:ext cx="5920544" cy="4122179"/>
          </a:xfrm>
          <a:custGeom>
            <a:avLst/>
            <a:gdLst/>
            <a:ahLst/>
            <a:cxnLst/>
            <a:rect r="r" b="b" t="t" l="l"/>
            <a:pathLst>
              <a:path h="4122179" w="5920544">
                <a:moveTo>
                  <a:pt x="5920544" y="0"/>
                </a:moveTo>
                <a:lnTo>
                  <a:pt x="0" y="0"/>
                </a:lnTo>
                <a:lnTo>
                  <a:pt x="0" y="4122178"/>
                </a:lnTo>
                <a:lnTo>
                  <a:pt x="5920544" y="4122178"/>
                </a:lnTo>
                <a:lnTo>
                  <a:pt x="592054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6873" y="1303278"/>
            <a:ext cx="12295268" cy="8145615"/>
          </a:xfrm>
          <a:custGeom>
            <a:avLst/>
            <a:gdLst/>
            <a:ahLst/>
            <a:cxnLst/>
            <a:rect r="r" b="b" t="t" l="l"/>
            <a:pathLst>
              <a:path h="8145615" w="12295268">
                <a:moveTo>
                  <a:pt x="0" y="0"/>
                </a:moveTo>
                <a:lnTo>
                  <a:pt x="12295268" y="0"/>
                </a:lnTo>
                <a:lnTo>
                  <a:pt x="12295268" y="8145616"/>
                </a:lnTo>
                <a:lnTo>
                  <a:pt x="0" y="814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76286">
            <a:off x="13421768" y="7736122"/>
            <a:ext cx="1460693" cy="2585297"/>
          </a:xfrm>
          <a:custGeom>
            <a:avLst/>
            <a:gdLst/>
            <a:ahLst/>
            <a:cxnLst/>
            <a:rect r="r" b="b" t="t" l="l"/>
            <a:pathLst>
              <a:path h="2585297" w="1460693">
                <a:moveTo>
                  <a:pt x="0" y="0"/>
                </a:moveTo>
                <a:lnTo>
                  <a:pt x="1460693" y="0"/>
                </a:lnTo>
                <a:lnTo>
                  <a:pt x="1460693" y="2585296"/>
                </a:lnTo>
                <a:lnTo>
                  <a:pt x="0" y="2585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91690" y="2189183"/>
            <a:ext cx="10625633" cy="100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264250"/>
                </a:solidFill>
                <a:latin typeface="Saira ExtraCondensed Bold"/>
              </a:rPr>
              <a:t>HƯỚNG PHÁT TRIỂN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910026">
            <a:off x="12638092" y="1416125"/>
            <a:ext cx="3028044" cy="706544"/>
          </a:xfrm>
          <a:custGeom>
            <a:avLst/>
            <a:gdLst/>
            <a:ahLst/>
            <a:cxnLst/>
            <a:rect r="r" b="b" t="t" l="l"/>
            <a:pathLst>
              <a:path h="706544" w="3028044">
                <a:moveTo>
                  <a:pt x="0" y="0"/>
                </a:moveTo>
                <a:lnTo>
                  <a:pt x="3028045" y="0"/>
                </a:lnTo>
                <a:lnTo>
                  <a:pt x="3028045" y="706543"/>
                </a:lnTo>
                <a:lnTo>
                  <a:pt x="0" y="706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096233">
            <a:off x="15907555" y="3662542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4533900" y="0"/>
                </a:moveTo>
                <a:lnTo>
                  <a:pt x="0" y="0"/>
                </a:lnTo>
                <a:lnTo>
                  <a:pt x="0" y="2533316"/>
                </a:lnTo>
                <a:lnTo>
                  <a:pt x="4533900" y="2533316"/>
                </a:lnTo>
                <a:lnTo>
                  <a:pt x="45339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28974" y="4318058"/>
            <a:ext cx="580505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Muli Bold"/>
              </a:rPr>
              <a:t>Liên kết với tài khoản ngân hàng để thanh toán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8974" y="6891247"/>
            <a:ext cx="622480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Muli Bold"/>
              </a:rPr>
              <a:t>Mở rộng thêm 1 số vài trò như: quản lý kho hàng, nhân viên sales, quản lý đơn hàng.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4988" y="4341553"/>
            <a:ext cx="20403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sap"/>
              </a:rPr>
              <a:t>Thanh Toán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74988" y="5666297"/>
            <a:ext cx="20403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sap"/>
              </a:rPr>
              <a:t>ChatBot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4988" y="6991542"/>
            <a:ext cx="20403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sap"/>
              </a:rPr>
              <a:t>Phân Quyền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28974" y="5666297"/>
            <a:ext cx="62248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Muli Bold"/>
              </a:rPr>
              <a:t>Thêm ChatBot để tư vấn cho khách hàng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74988" y="8204763"/>
            <a:ext cx="20403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sap"/>
              </a:rPr>
              <a:t>Tiền Tài Khoản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28974" y="8144737"/>
            <a:ext cx="622480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64250"/>
                </a:solidFill>
                <a:latin typeface="Muli Bold"/>
              </a:rPr>
              <a:t>Thêm chức năng mua hàng bằng số tiền có trong tài khoản tại cửa hàng.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9207">
            <a:off x="2954147" y="6663798"/>
            <a:ext cx="3859946" cy="5686845"/>
          </a:xfrm>
          <a:custGeom>
            <a:avLst/>
            <a:gdLst/>
            <a:ahLst/>
            <a:cxnLst/>
            <a:rect r="r" b="b" t="t" l="l"/>
            <a:pathLst>
              <a:path h="5686845" w="3859946">
                <a:moveTo>
                  <a:pt x="0" y="0"/>
                </a:moveTo>
                <a:lnTo>
                  <a:pt x="3859946" y="0"/>
                </a:lnTo>
                <a:lnTo>
                  <a:pt x="3859946" y="5686846"/>
                </a:lnTo>
                <a:lnTo>
                  <a:pt x="0" y="568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08468">
            <a:off x="686754" y="6204340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6" y="0"/>
                </a:lnTo>
                <a:lnTo>
                  <a:pt x="4331226" y="7028358"/>
                </a:lnTo>
                <a:lnTo>
                  <a:pt x="0" y="7028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683998">
            <a:off x="-4221148" y="1471327"/>
            <a:ext cx="10896600" cy="7344346"/>
          </a:xfrm>
          <a:custGeom>
            <a:avLst/>
            <a:gdLst/>
            <a:ahLst/>
            <a:cxnLst/>
            <a:rect r="r" b="b" t="t" l="l"/>
            <a:pathLst>
              <a:path h="7344346" w="10896600">
                <a:moveTo>
                  <a:pt x="0" y="7344346"/>
                </a:moveTo>
                <a:lnTo>
                  <a:pt x="10896600" y="7344346"/>
                </a:lnTo>
                <a:lnTo>
                  <a:pt x="10896600" y="0"/>
                </a:lnTo>
                <a:lnTo>
                  <a:pt x="0" y="0"/>
                </a:lnTo>
                <a:lnTo>
                  <a:pt x="0" y="7344346"/>
                </a:lnTo>
                <a:close/>
              </a:path>
            </a:pathLst>
          </a:custGeom>
          <a:blipFill>
            <a:blip r:embed="rId5"/>
            <a:stretch>
              <a:fillRect l="-24475" t="0" r="-2447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259830" y="4597639"/>
            <a:ext cx="5768341" cy="2555341"/>
            <a:chOff x="0" y="0"/>
            <a:chExt cx="7691121" cy="340712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7691121" cy="340712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9572" y="365355"/>
              <a:ext cx="7391977" cy="229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808"/>
                </a:lnSpc>
              </a:pPr>
              <a:r>
                <a:rPr lang="en-US" sz="5673">
                  <a:solidFill>
                    <a:srgbClr val="264250"/>
                  </a:solidFill>
                  <a:latin typeface="Asap Bold"/>
                </a:rPr>
                <a:t>5. Demo Sản Phẩm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813717">
            <a:off x="13914416" y="8675372"/>
            <a:ext cx="5920544" cy="4122179"/>
          </a:xfrm>
          <a:custGeom>
            <a:avLst/>
            <a:gdLst/>
            <a:ahLst/>
            <a:cxnLst/>
            <a:rect r="r" b="b" t="t" l="l"/>
            <a:pathLst>
              <a:path h="4122179" w="5920544">
                <a:moveTo>
                  <a:pt x="5920544" y="0"/>
                </a:moveTo>
                <a:lnTo>
                  <a:pt x="0" y="0"/>
                </a:lnTo>
                <a:lnTo>
                  <a:pt x="0" y="4122179"/>
                </a:lnTo>
                <a:lnTo>
                  <a:pt x="5920544" y="4122179"/>
                </a:lnTo>
                <a:lnTo>
                  <a:pt x="59205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20335">
            <a:off x="11961158" y="1173329"/>
            <a:ext cx="10596283" cy="7877398"/>
          </a:xfrm>
          <a:custGeom>
            <a:avLst/>
            <a:gdLst/>
            <a:ahLst/>
            <a:cxnLst/>
            <a:rect r="r" b="b" t="t" l="l"/>
            <a:pathLst>
              <a:path h="7877398" w="10596283">
                <a:moveTo>
                  <a:pt x="0" y="0"/>
                </a:moveTo>
                <a:lnTo>
                  <a:pt x="10596284" y="0"/>
                </a:lnTo>
                <a:lnTo>
                  <a:pt x="10596284" y="7877399"/>
                </a:lnTo>
                <a:lnTo>
                  <a:pt x="0" y="7877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721" t="0" r="-6602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258080">
            <a:off x="12896570" y="-1086352"/>
            <a:ext cx="7333598" cy="7333598"/>
            <a:chOff x="0" y="0"/>
            <a:chExt cx="190500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8"/>
              <a:stretch>
                <a:fillRect l="-26189" t="0" r="-2618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3069548">
            <a:off x="13004030" y="2421965"/>
            <a:ext cx="1727164" cy="3951616"/>
            <a:chOff x="0" y="0"/>
            <a:chExt cx="2302886" cy="526882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594554" y="0"/>
              <a:ext cx="708331" cy="504565"/>
              <a:chOff x="0" y="0"/>
              <a:chExt cx="834390" cy="59436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9530" y="46990"/>
                <a:ext cx="737870" cy="497840"/>
              </a:xfrm>
              <a:custGeom>
                <a:avLst/>
                <a:gdLst/>
                <a:ahLst/>
                <a:cxnLst/>
                <a:rect r="r" b="b" t="t" l="l"/>
                <a:pathLst>
                  <a:path h="497840" w="737870">
                    <a:moveTo>
                      <a:pt x="693420" y="139700"/>
                    </a:moveTo>
                    <a:cubicBezTo>
                      <a:pt x="342900" y="308610"/>
                      <a:pt x="177800" y="464820"/>
                      <a:pt x="105410" y="487680"/>
                    </a:cubicBezTo>
                    <a:cubicBezTo>
                      <a:pt x="76200" y="496570"/>
                      <a:pt x="55880" y="496570"/>
                      <a:pt x="39370" y="488950"/>
                    </a:cubicBezTo>
                    <a:cubicBezTo>
                      <a:pt x="25400" y="482600"/>
                      <a:pt x="13970" y="468630"/>
                      <a:pt x="7620" y="455930"/>
                    </a:cubicBezTo>
                    <a:cubicBezTo>
                      <a:pt x="1270" y="443230"/>
                      <a:pt x="0" y="425450"/>
                      <a:pt x="2540" y="411480"/>
                    </a:cubicBezTo>
                    <a:cubicBezTo>
                      <a:pt x="5080" y="397510"/>
                      <a:pt x="12700" y="381000"/>
                      <a:pt x="25400" y="372110"/>
                    </a:cubicBezTo>
                    <a:cubicBezTo>
                      <a:pt x="40640" y="361950"/>
                      <a:pt x="72390" y="354330"/>
                      <a:pt x="90170" y="358140"/>
                    </a:cubicBezTo>
                    <a:cubicBezTo>
                      <a:pt x="105410" y="360680"/>
                      <a:pt x="118110" y="370840"/>
                      <a:pt x="127000" y="382270"/>
                    </a:cubicBezTo>
                    <a:cubicBezTo>
                      <a:pt x="135890" y="393700"/>
                      <a:pt x="143510" y="408940"/>
                      <a:pt x="142240" y="424180"/>
                    </a:cubicBezTo>
                    <a:cubicBezTo>
                      <a:pt x="140970" y="441960"/>
                      <a:pt x="125730" y="472440"/>
                      <a:pt x="111760" y="483870"/>
                    </a:cubicBezTo>
                    <a:cubicBezTo>
                      <a:pt x="100330" y="494030"/>
                      <a:pt x="83820" y="497840"/>
                      <a:pt x="68580" y="496570"/>
                    </a:cubicBezTo>
                    <a:cubicBezTo>
                      <a:pt x="50800" y="494030"/>
                      <a:pt x="22860" y="478790"/>
                      <a:pt x="11430" y="463550"/>
                    </a:cubicBezTo>
                    <a:cubicBezTo>
                      <a:pt x="2540" y="450850"/>
                      <a:pt x="0" y="433070"/>
                      <a:pt x="1270" y="419100"/>
                    </a:cubicBezTo>
                    <a:cubicBezTo>
                      <a:pt x="2540" y="405130"/>
                      <a:pt x="7620" y="393700"/>
                      <a:pt x="20320" y="378460"/>
                    </a:cubicBezTo>
                    <a:cubicBezTo>
                      <a:pt x="52070" y="340360"/>
                      <a:pt x="154940" y="281940"/>
                      <a:pt x="240030" y="228600"/>
                    </a:cubicBezTo>
                    <a:cubicBezTo>
                      <a:pt x="350520" y="160020"/>
                      <a:pt x="561340" y="31750"/>
                      <a:pt x="631190" y="8890"/>
                    </a:cubicBezTo>
                    <a:cubicBezTo>
                      <a:pt x="655320" y="1270"/>
                      <a:pt x="666750" y="0"/>
                      <a:pt x="681990" y="3810"/>
                    </a:cubicBezTo>
                    <a:cubicBezTo>
                      <a:pt x="697230" y="7620"/>
                      <a:pt x="715010" y="21590"/>
                      <a:pt x="723900" y="35560"/>
                    </a:cubicBezTo>
                    <a:cubicBezTo>
                      <a:pt x="732790" y="49530"/>
                      <a:pt x="737870" y="69850"/>
                      <a:pt x="734060" y="86360"/>
                    </a:cubicBezTo>
                    <a:cubicBezTo>
                      <a:pt x="730250" y="105410"/>
                      <a:pt x="693420" y="139700"/>
                      <a:pt x="693420" y="13970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909942" y="749300"/>
              <a:ext cx="495940" cy="539065"/>
              <a:chOff x="0" y="0"/>
              <a:chExt cx="584200" cy="635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8260" y="50800"/>
                <a:ext cx="487680" cy="534670"/>
              </a:xfrm>
              <a:custGeom>
                <a:avLst/>
                <a:gdLst/>
                <a:ahLst/>
                <a:cxnLst/>
                <a:rect r="r" b="b" t="t" l="l"/>
                <a:pathLst>
                  <a:path h="534670" w="487680">
                    <a:moveTo>
                      <a:pt x="458470" y="127000"/>
                    </a:moveTo>
                    <a:cubicBezTo>
                      <a:pt x="317500" y="229870"/>
                      <a:pt x="297180" y="251460"/>
                      <a:pt x="267970" y="287020"/>
                    </a:cubicBezTo>
                    <a:cubicBezTo>
                      <a:pt x="222250" y="342900"/>
                      <a:pt x="149860" y="483870"/>
                      <a:pt x="111760" y="515620"/>
                    </a:cubicBezTo>
                    <a:cubicBezTo>
                      <a:pt x="96520" y="528320"/>
                      <a:pt x="87630" y="533400"/>
                      <a:pt x="73660" y="533400"/>
                    </a:cubicBezTo>
                    <a:cubicBezTo>
                      <a:pt x="57150" y="533400"/>
                      <a:pt x="29210" y="521970"/>
                      <a:pt x="17780" y="510540"/>
                    </a:cubicBezTo>
                    <a:cubicBezTo>
                      <a:pt x="7620" y="500380"/>
                      <a:pt x="2540" y="483870"/>
                      <a:pt x="2540" y="471170"/>
                    </a:cubicBezTo>
                    <a:cubicBezTo>
                      <a:pt x="2540" y="458470"/>
                      <a:pt x="5080" y="441960"/>
                      <a:pt x="13970" y="431800"/>
                    </a:cubicBezTo>
                    <a:cubicBezTo>
                      <a:pt x="24130" y="419100"/>
                      <a:pt x="52070" y="405130"/>
                      <a:pt x="68580" y="403860"/>
                    </a:cubicBezTo>
                    <a:cubicBezTo>
                      <a:pt x="82550" y="402590"/>
                      <a:pt x="97790" y="408940"/>
                      <a:pt x="107950" y="416560"/>
                    </a:cubicBezTo>
                    <a:cubicBezTo>
                      <a:pt x="118110" y="424180"/>
                      <a:pt x="128270" y="438150"/>
                      <a:pt x="130810" y="452120"/>
                    </a:cubicBezTo>
                    <a:cubicBezTo>
                      <a:pt x="133350" y="468630"/>
                      <a:pt x="127000" y="496570"/>
                      <a:pt x="116840" y="510540"/>
                    </a:cubicBezTo>
                    <a:cubicBezTo>
                      <a:pt x="109220" y="521970"/>
                      <a:pt x="93980" y="529590"/>
                      <a:pt x="81280" y="532130"/>
                    </a:cubicBezTo>
                    <a:cubicBezTo>
                      <a:pt x="68580" y="534670"/>
                      <a:pt x="52070" y="534670"/>
                      <a:pt x="39370" y="527050"/>
                    </a:cubicBezTo>
                    <a:cubicBezTo>
                      <a:pt x="25400" y="518160"/>
                      <a:pt x="7620" y="495300"/>
                      <a:pt x="3810" y="478790"/>
                    </a:cubicBezTo>
                    <a:cubicBezTo>
                      <a:pt x="0" y="464820"/>
                      <a:pt x="5080" y="452120"/>
                      <a:pt x="10160" y="436880"/>
                    </a:cubicBezTo>
                    <a:cubicBezTo>
                      <a:pt x="17780" y="414020"/>
                      <a:pt x="33020" y="391160"/>
                      <a:pt x="55880" y="358140"/>
                    </a:cubicBezTo>
                    <a:cubicBezTo>
                      <a:pt x="99060" y="295910"/>
                      <a:pt x="208280" y="162560"/>
                      <a:pt x="269240" y="101600"/>
                    </a:cubicBezTo>
                    <a:cubicBezTo>
                      <a:pt x="307340" y="63500"/>
                      <a:pt x="342900" y="31750"/>
                      <a:pt x="372110" y="15240"/>
                    </a:cubicBezTo>
                    <a:cubicBezTo>
                      <a:pt x="389890" y="5080"/>
                      <a:pt x="406400" y="0"/>
                      <a:pt x="420370" y="0"/>
                    </a:cubicBezTo>
                    <a:cubicBezTo>
                      <a:pt x="431800" y="0"/>
                      <a:pt x="441960" y="3810"/>
                      <a:pt x="452120" y="10160"/>
                    </a:cubicBezTo>
                    <a:cubicBezTo>
                      <a:pt x="463550" y="19050"/>
                      <a:pt x="477520" y="36830"/>
                      <a:pt x="482600" y="50800"/>
                    </a:cubicBezTo>
                    <a:cubicBezTo>
                      <a:pt x="486410" y="62230"/>
                      <a:pt x="487680" y="73660"/>
                      <a:pt x="485140" y="85090"/>
                    </a:cubicBezTo>
                    <a:cubicBezTo>
                      <a:pt x="481330" y="99060"/>
                      <a:pt x="458470" y="127000"/>
                      <a:pt x="458470" y="12700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38533" y="1670023"/>
              <a:ext cx="388127" cy="594050"/>
              <a:chOff x="0" y="0"/>
              <a:chExt cx="457200" cy="6997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6990" y="46990"/>
                <a:ext cx="36449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364490">
                    <a:moveTo>
                      <a:pt x="358140" y="100330"/>
                    </a:moveTo>
                    <a:cubicBezTo>
                      <a:pt x="102870" y="596900"/>
                      <a:pt x="92710" y="599440"/>
                      <a:pt x="80010" y="601980"/>
                    </a:cubicBezTo>
                    <a:cubicBezTo>
                      <a:pt x="67310" y="604520"/>
                      <a:pt x="50800" y="603250"/>
                      <a:pt x="39370" y="596900"/>
                    </a:cubicBezTo>
                    <a:cubicBezTo>
                      <a:pt x="27940" y="590550"/>
                      <a:pt x="16510" y="577850"/>
                      <a:pt x="10160" y="566420"/>
                    </a:cubicBezTo>
                    <a:cubicBezTo>
                      <a:pt x="3810" y="553720"/>
                      <a:pt x="0" y="538480"/>
                      <a:pt x="3810" y="524510"/>
                    </a:cubicBezTo>
                    <a:cubicBezTo>
                      <a:pt x="8890" y="508000"/>
                      <a:pt x="26670" y="483870"/>
                      <a:pt x="43180" y="477520"/>
                    </a:cubicBezTo>
                    <a:cubicBezTo>
                      <a:pt x="59690" y="471170"/>
                      <a:pt x="88900" y="474980"/>
                      <a:pt x="104140" y="482600"/>
                    </a:cubicBezTo>
                    <a:cubicBezTo>
                      <a:pt x="116840" y="488950"/>
                      <a:pt x="127000" y="502920"/>
                      <a:pt x="130810" y="515620"/>
                    </a:cubicBezTo>
                    <a:cubicBezTo>
                      <a:pt x="134620" y="528320"/>
                      <a:pt x="134620" y="544830"/>
                      <a:pt x="130810" y="557530"/>
                    </a:cubicBezTo>
                    <a:cubicBezTo>
                      <a:pt x="127000" y="570230"/>
                      <a:pt x="118110" y="584200"/>
                      <a:pt x="106680" y="591820"/>
                    </a:cubicBezTo>
                    <a:cubicBezTo>
                      <a:pt x="92710" y="600710"/>
                      <a:pt x="62230" y="604520"/>
                      <a:pt x="45720" y="599440"/>
                    </a:cubicBezTo>
                    <a:cubicBezTo>
                      <a:pt x="31750" y="595630"/>
                      <a:pt x="19050" y="584200"/>
                      <a:pt x="12700" y="572770"/>
                    </a:cubicBezTo>
                    <a:cubicBezTo>
                      <a:pt x="6350" y="561340"/>
                      <a:pt x="1270" y="551180"/>
                      <a:pt x="3810" y="532130"/>
                    </a:cubicBezTo>
                    <a:cubicBezTo>
                      <a:pt x="10160" y="483870"/>
                      <a:pt x="93980" y="372110"/>
                      <a:pt x="132080" y="288290"/>
                    </a:cubicBezTo>
                    <a:cubicBezTo>
                      <a:pt x="170180" y="204470"/>
                      <a:pt x="199390" y="72390"/>
                      <a:pt x="232410" y="31750"/>
                    </a:cubicBezTo>
                    <a:cubicBezTo>
                      <a:pt x="246380" y="13970"/>
                      <a:pt x="260350" y="7620"/>
                      <a:pt x="275590" y="3810"/>
                    </a:cubicBezTo>
                    <a:cubicBezTo>
                      <a:pt x="290830" y="0"/>
                      <a:pt x="312420" y="2540"/>
                      <a:pt x="326390" y="10160"/>
                    </a:cubicBezTo>
                    <a:cubicBezTo>
                      <a:pt x="340360" y="17780"/>
                      <a:pt x="354330" y="34290"/>
                      <a:pt x="359410" y="49530"/>
                    </a:cubicBezTo>
                    <a:cubicBezTo>
                      <a:pt x="364490" y="64770"/>
                      <a:pt x="358140" y="100330"/>
                      <a:pt x="358140" y="10033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04579" y="2672684"/>
              <a:ext cx="247970" cy="623159"/>
              <a:chOff x="0" y="0"/>
              <a:chExt cx="292100" cy="73406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3180" y="49530"/>
                <a:ext cx="198120" cy="637540"/>
              </a:xfrm>
              <a:custGeom>
                <a:avLst/>
                <a:gdLst/>
                <a:ahLst/>
                <a:cxnLst/>
                <a:rect r="r" b="b" t="t" l="l"/>
                <a:pathLst>
                  <a:path h="637540" w="198120">
                    <a:moveTo>
                      <a:pt x="198120" y="86360"/>
                    </a:moveTo>
                    <a:cubicBezTo>
                      <a:pt x="135890" y="429260"/>
                      <a:pt x="149860" y="552450"/>
                      <a:pt x="133350" y="594360"/>
                    </a:cubicBezTo>
                    <a:cubicBezTo>
                      <a:pt x="127000" y="612140"/>
                      <a:pt x="119380" y="619760"/>
                      <a:pt x="106680" y="626110"/>
                    </a:cubicBezTo>
                    <a:cubicBezTo>
                      <a:pt x="91440" y="633730"/>
                      <a:pt x="62230" y="636270"/>
                      <a:pt x="46990" y="631190"/>
                    </a:cubicBezTo>
                    <a:cubicBezTo>
                      <a:pt x="34290" y="626110"/>
                      <a:pt x="22860" y="614680"/>
                      <a:pt x="16510" y="603250"/>
                    </a:cubicBezTo>
                    <a:cubicBezTo>
                      <a:pt x="10160" y="591820"/>
                      <a:pt x="7620" y="575310"/>
                      <a:pt x="8890" y="562610"/>
                    </a:cubicBezTo>
                    <a:cubicBezTo>
                      <a:pt x="10160" y="549910"/>
                      <a:pt x="16510" y="534670"/>
                      <a:pt x="26670" y="525780"/>
                    </a:cubicBezTo>
                    <a:cubicBezTo>
                      <a:pt x="39370" y="514350"/>
                      <a:pt x="68580" y="506730"/>
                      <a:pt x="85090" y="508000"/>
                    </a:cubicBezTo>
                    <a:cubicBezTo>
                      <a:pt x="99060" y="509270"/>
                      <a:pt x="111760" y="516890"/>
                      <a:pt x="120650" y="528320"/>
                    </a:cubicBezTo>
                    <a:cubicBezTo>
                      <a:pt x="130810" y="541020"/>
                      <a:pt x="138430" y="570230"/>
                      <a:pt x="135890" y="586740"/>
                    </a:cubicBezTo>
                    <a:cubicBezTo>
                      <a:pt x="133350" y="600710"/>
                      <a:pt x="124460" y="614680"/>
                      <a:pt x="113030" y="622300"/>
                    </a:cubicBezTo>
                    <a:cubicBezTo>
                      <a:pt x="99060" y="631190"/>
                      <a:pt x="69850" y="637540"/>
                      <a:pt x="53340" y="633730"/>
                    </a:cubicBezTo>
                    <a:cubicBezTo>
                      <a:pt x="39370" y="629920"/>
                      <a:pt x="27940" y="619760"/>
                      <a:pt x="20320" y="608330"/>
                    </a:cubicBezTo>
                    <a:cubicBezTo>
                      <a:pt x="12700" y="598170"/>
                      <a:pt x="10160" y="589280"/>
                      <a:pt x="7620" y="568960"/>
                    </a:cubicBezTo>
                    <a:cubicBezTo>
                      <a:pt x="0" y="495300"/>
                      <a:pt x="34290" y="133350"/>
                      <a:pt x="59690" y="58420"/>
                    </a:cubicBezTo>
                    <a:cubicBezTo>
                      <a:pt x="67310" y="35560"/>
                      <a:pt x="73660" y="25400"/>
                      <a:pt x="86360" y="16510"/>
                    </a:cubicBezTo>
                    <a:cubicBezTo>
                      <a:pt x="99060" y="6350"/>
                      <a:pt x="119380" y="0"/>
                      <a:pt x="134620" y="1270"/>
                    </a:cubicBezTo>
                    <a:cubicBezTo>
                      <a:pt x="149860" y="2540"/>
                      <a:pt x="170180" y="10160"/>
                      <a:pt x="180340" y="22860"/>
                    </a:cubicBezTo>
                    <a:cubicBezTo>
                      <a:pt x="191770" y="36830"/>
                      <a:pt x="198120" y="86360"/>
                      <a:pt x="198120" y="8636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699064"/>
              <a:ext cx="264142" cy="585425"/>
              <a:chOff x="0" y="0"/>
              <a:chExt cx="311150" cy="6896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5720" y="50800"/>
                <a:ext cx="217170" cy="589280"/>
              </a:xfrm>
              <a:custGeom>
                <a:avLst/>
                <a:gdLst/>
                <a:ahLst/>
                <a:cxnLst/>
                <a:rect r="r" b="b" t="t" l="l"/>
                <a:pathLst>
                  <a:path h="589280" w="217170">
                    <a:moveTo>
                      <a:pt x="151130" y="68580"/>
                    </a:moveTo>
                    <a:cubicBezTo>
                      <a:pt x="173990" y="379730"/>
                      <a:pt x="215900" y="474980"/>
                      <a:pt x="214630" y="518160"/>
                    </a:cubicBezTo>
                    <a:cubicBezTo>
                      <a:pt x="214630" y="537210"/>
                      <a:pt x="212090" y="548640"/>
                      <a:pt x="201930" y="560070"/>
                    </a:cubicBezTo>
                    <a:cubicBezTo>
                      <a:pt x="190500" y="574040"/>
                      <a:pt x="160020" y="588010"/>
                      <a:pt x="142240" y="588010"/>
                    </a:cubicBezTo>
                    <a:cubicBezTo>
                      <a:pt x="127000" y="588010"/>
                      <a:pt x="111760" y="580390"/>
                      <a:pt x="101600" y="571500"/>
                    </a:cubicBezTo>
                    <a:cubicBezTo>
                      <a:pt x="91440" y="562610"/>
                      <a:pt x="81280" y="548640"/>
                      <a:pt x="78740" y="533400"/>
                    </a:cubicBezTo>
                    <a:cubicBezTo>
                      <a:pt x="76200" y="515620"/>
                      <a:pt x="83820" y="485140"/>
                      <a:pt x="95250" y="471170"/>
                    </a:cubicBezTo>
                    <a:cubicBezTo>
                      <a:pt x="104140" y="459740"/>
                      <a:pt x="120650" y="453390"/>
                      <a:pt x="134620" y="450850"/>
                    </a:cubicBezTo>
                    <a:cubicBezTo>
                      <a:pt x="148590" y="448310"/>
                      <a:pt x="165100" y="449580"/>
                      <a:pt x="177800" y="457200"/>
                    </a:cubicBezTo>
                    <a:cubicBezTo>
                      <a:pt x="193040" y="466090"/>
                      <a:pt x="210820" y="492760"/>
                      <a:pt x="214630" y="510540"/>
                    </a:cubicBezTo>
                    <a:cubicBezTo>
                      <a:pt x="217170" y="524510"/>
                      <a:pt x="214630" y="541020"/>
                      <a:pt x="205740" y="553720"/>
                    </a:cubicBezTo>
                    <a:cubicBezTo>
                      <a:pt x="195580" y="568960"/>
                      <a:pt x="167640" y="585470"/>
                      <a:pt x="149860" y="588010"/>
                    </a:cubicBezTo>
                    <a:cubicBezTo>
                      <a:pt x="135890" y="589280"/>
                      <a:pt x="119380" y="582930"/>
                      <a:pt x="107950" y="575310"/>
                    </a:cubicBezTo>
                    <a:cubicBezTo>
                      <a:pt x="96520" y="567690"/>
                      <a:pt x="90170" y="558800"/>
                      <a:pt x="81280" y="541020"/>
                    </a:cubicBezTo>
                    <a:cubicBezTo>
                      <a:pt x="62230" y="500380"/>
                      <a:pt x="45720" y="396240"/>
                      <a:pt x="33020" y="321310"/>
                    </a:cubicBezTo>
                    <a:cubicBezTo>
                      <a:pt x="20320" y="242570"/>
                      <a:pt x="0" y="128270"/>
                      <a:pt x="5080" y="78740"/>
                    </a:cubicBezTo>
                    <a:cubicBezTo>
                      <a:pt x="7620" y="55880"/>
                      <a:pt x="8890" y="41910"/>
                      <a:pt x="20320" y="29210"/>
                    </a:cubicBezTo>
                    <a:cubicBezTo>
                      <a:pt x="33020" y="13970"/>
                      <a:pt x="63500" y="0"/>
                      <a:pt x="82550" y="0"/>
                    </a:cubicBezTo>
                    <a:cubicBezTo>
                      <a:pt x="99060" y="0"/>
                      <a:pt x="118110" y="10160"/>
                      <a:pt x="129540" y="21590"/>
                    </a:cubicBezTo>
                    <a:cubicBezTo>
                      <a:pt x="140970" y="33020"/>
                      <a:pt x="151130" y="68580"/>
                      <a:pt x="151130" y="6858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4954" y="4577740"/>
              <a:ext cx="326673" cy="691081"/>
              <a:chOff x="0" y="0"/>
              <a:chExt cx="384810" cy="81407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50800" y="49530"/>
                <a:ext cx="285750" cy="713740"/>
              </a:xfrm>
              <a:custGeom>
                <a:avLst/>
                <a:gdLst/>
                <a:ahLst/>
                <a:cxnLst/>
                <a:rect r="r" b="b" t="t" l="l"/>
                <a:pathLst>
                  <a:path h="713740" w="285750">
                    <a:moveTo>
                      <a:pt x="128270" y="55880"/>
                    </a:moveTo>
                    <a:cubicBezTo>
                      <a:pt x="179070" y="429260"/>
                      <a:pt x="186690" y="467360"/>
                      <a:pt x="205740" y="513080"/>
                    </a:cubicBezTo>
                    <a:cubicBezTo>
                      <a:pt x="224790" y="560070"/>
                      <a:pt x="278130" y="613410"/>
                      <a:pt x="283210" y="647700"/>
                    </a:cubicBezTo>
                    <a:cubicBezTo>
                      <a:pt x="285750" y="666750"/>
                      <a:pt x="279400" y="684530"/>
                      <a:pt x="271780" y="695960"/>
                    </a:cubicBezTo>
                    <a:cubicBezTo>
                      <a:pt x="265430" y="704850"/>
                      <a:pt x="255270" y="711200"/>
                      <a:pt x="243840" y="712470"/>
                    </a:cubicBezTo>
                    <a:cubicBezTo>
                      <a:pt x="231140" y="713740"/>
                      <a:pt x="207010" y="709930"/>
                      <a:pt x="196850" y="699770"/>
                    </a:cubicBezTo>
                    <a:cubicBezTo>
                      <a:pt x="186690" y="689610"/>
                      <a:pt x="179070" y="668020"/>
                      <a:pt x="181610" y="654050"/>
                    </a:cubicBezTo>
                    <a:cubicBezTo>
                      <a:pt x="184150" y="640080"/>
                      <a:pt x="198120" y="621030"/>
                      <a:pt x="210820" y="614680"/>
                    </a:cubicBezTo>
                    <a:cubicBezTo>
                      <a:pt x="223520" y="608330"/>
                      <a:pt x="247650" y="610870"/>
                      <a:pt x="259080" y="617220"/>
                    </a:cubicBezTo>
                    <a:cubicBezTo>
                      <a:pt x="269240" y="622300"/>
                      <a:pt x="276860" y="632460"/>
                      <a:pt x="280670" y="642620"/>
                    </a:cubicBezTo>
                    <a:cubicBezTo>
                      <a:pt x="284480" y="652780"/>
                      <a:pt x="285750" y="665480"/>
                      <a:pt x="283210" y="675640"/>
                    </a:cubicBezTo>
                    <a:cubicBezTo>
                      <a:pt x="280670" y="685800"/>
                      <a:pt x="273050" y="697230"/>
                      <a:pt x="264160" y="703580"/>
                    </a:cubicBezTo>
                    <a:cubicBezTo>
                      <a:pt x="255270" y="709930"/>
                      <a:pt x="242570" y="713740"/>
                      <a:pt x="232410" y="713740"/>
                    </a:cubicBezTo>
                    <a:cubicBezTo>
                      <a:pt x="222250" y="713740"/>
                      <a:pt x="210820" y="711200"/>
                      <a:pt x="200660" y="703580"/>
                    </a:cubicBezTo>
                    <a:cubicBezTo>
                      <a:pt x="182880" y="690880"/>
                      <a:pt x="165100" y="665480"/>
                      <a:pt x="147320" y="633730"/>
                    </a:cubicBezTo>
                    <a:cubicBezTo>
                      <a:pt x="118110" y="579120"/>
                      <a:pt x="88900" y="477520"/>
                      <a:pt x="64770" y="389890"/>
                    </a:cubicBezTo>
                    <a:cubicBezTo>
                      <a:pt x="38100" y="292100"/>
                      <a:pt x="0" y="132080"/>
                      <a:pt x="0" y="74930"/>
                    </a:cubicBezTo>
                    <a:cubicBezTo>
                      <a:pt x="0" y="53340"/>
                      <a:pt x="1270" y="41910"/>
                      <a:pt x="10160" y="30480"/>
                    </a:cubicBezTo>
                    <a:cubicBezTo>
                      <a:pt x="20320" y="16510"/>
                      <a:pt x="45720" y="2540"/>
                      <a:pt x="62230" y="1270"/>
                    </a:cubicBezTo>
                    <a:cubicBezTo>
                      <a:pt x="77470" y="0"/>
                      <a:pt x="95250" y="7620"/>
                      <a:pt x="106680" y="16510"/>
                    </a:cubicBezTo>
                    <a:cubicBezTo>
                      <a:pt x="118110" y="25400"/>
                      <a:pt x="128270" y="55880"/>
                      <a:pt x="128270" y="5588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7" id="27"/>
          <p:cNvSpPr/>
          <p:nvPr/>
        </p:nvSpPr>
        <p:spPr>
          <a:xfrm flipH="false" flipV="false" rot="866709">
            <a:off x="2099446" y="3816146"/>
            <a:ext cx="1765126" cy="872609"/>
          </a:xfrm>
          <a:custGeom>
            <a:avLst/>
            <a:gdLst/>
            <a:ahLst/>
            <a:cxnLst/>
            <a:rect r="r" b="b" t="t" l="l"/>
            <a:pathLst>
              <a:path h="872609" w="1765126">
                <a:moveTo>
                  <a:pt x="0" y="0"/>
                </a:moveTo>
                <a:lnTo>
                  <a:pt x="1765126" y="0"/>
                </a:lnTo>
                <a:lnTo>
                  <a:pt x="1765126" y="872609"/>
                </a:lnTo>
                <a:lnTo>
                  <a:pt x="0" y="8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-708878">
            <a:off x="-855861" y="4918325"/>
            <a:ext cx="5671692" cy="5671692"/>
            <a:chOff x="0" y="0"/>
            <a:chExt cx="19050000" cy="190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11"/>
              <a:stretch>
                <a:fillRect l="-22254" t="0" r="-22254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-60363">
            <a:off x="2637823" y="1719667"/>
            <a:ext cx="1312019" cy="2610983"/>
          </a:xfrm>
          <a:custGeom>
            <a:avLst/>
            <a:gdLst/>
            <a:ahLst/>
            <a:cxnLst/>
            <a:rect r="r" b="b" t="t" l="l"/>
            <a:pathLst>
              <a:path h="2610983" w="1312019">
                <a:moveTo>
                  <a:pt x="0" y="0"/>
                </a:moveTo>
                <a:lnTo>
                  <a:pt x="1312019" y="0"/>
                </a:lnTo>
                <a:lnTo>
                  <a:pt x="1312019" y="2610982"/>
                </a:lnTo>
                <a:lnTo>
                  <a:pt x="0" y="26109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1096233">
            <a:off x="-1964352" y="646843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4533900" y="0"/>
                </a:moveTo>
                <a:lnTo>
                  <a:pt x="0" y="0"/>
                </a:lnTo>
                <a:lnTo>
                  <a:pt x="0" y="2533316"/>
                </a:lnTo>
                <a:lnTo>
                  <a:pt x="4533900" y="2533316"/>
                </a:lnTo>
                <a:lnTo>
                  <a:pt x="45339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109087">
            <a:off x="-416658" y="4506205"/>
            <a:ext cx="2108317" cy="1028236"/>
          </a:xfrm>
          <a:custGeom>
            <a:avLst/>
            <a:gdLst/>
            <a:ahLst/>
            <a:cxnLst/>
            <a:rect r="r" b="b" t="t" l="l"/>
            <a:pathLst>
              <a:path h="1028236" w="2108317">
                <a:moveTo>
                  <a:pt x="0" y="0"/>
                </a:moveTo>
                <a:lnTo>
                  <a:pt x="2108317" y="0"/>
                </a:lnTo>
                <a:lnTo>
                  <a:pt x="2108317" y="1028237"/>
                </a:lnTo>
                <a:lnTo>
                  <a:pt x="0" y="1028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109087">
            <a:off x="16459512" y="5876423"/>
            <a:ext cx="2108317" cy="1028236"/>
          </a:xfrm>
          <a:custGeom>
            <a:avLst/>
            <a:gdLst/>
            <a:ahLst/>
            <a:cxnLst/>
            <a:rect r="r" b="b" t="t" l="l"/>
            <a:pathLst>
              <a:path h="1028236" w="2108317">
                <a:moveTo>
                  <a:pt x="0" y="0"/>
                </a:moveTo>
                <a:lnTo>
                  <a:pt x="2108317" y="0"/>
                </a:lnTo>
                <a:lnTo>
                  <a:pt x="2108317" y="1028237"/>
                </a:lnTo>
                <a:lnTo>
                  <a:pt x="0" y="1028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748134">
            <a:off x="16117419" y="7355419"/>
            <a:ext cx="1514537" cy="1733376"/>
          </a:xfrm>
          <a:custGeom>
            <a:avLst/>
            <a:gdLst/>
            <a:ahLst/>
            <a:cxnLst/>
            <a:rect r="r" b="b" t="t" l="l"/>
            <a:pathLst>
              <a:path h="1733376" w="1514537">
                <a:moveTo>
                  <a:pt x="1514537" y="0"/>
                </a:moveTo>
                <a:lnTo>
                  <a:pt x="0" y="0"/>
                </a:lnTo>
                <a:lnTo>
                  <a:pt x="0" y="1733376"/>
                </a:lnTo>
                <a:lnTo>
                  <a:pt x="1514537" y="1733376"/>
                </a:lnTo>
                <a:lnTo>
                  <a:pt x="151453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2700000">
            <a:off x="11771717" y="685521"/>
            <a:ext cx="1183494" cy="1078055"/>
          </a:xfrm>
          <a:custGeom>
            <a:avLst/>
            <a:gdLst/>
            <a:ahLst/>
            <a:cxnLst/>
            <a:rect r="r" b="b" t="t" l="l"/>
            <a:pathLst>
              <a:path h="1078055" w="1183494">
                <a:moveTo>
                  <a:pt x="0" y="0"/>
                </a:moveTo>
                <a:lnTo>
                  <a:pt x="1183494" y="0"/>
                </a:lnTo>
                <a:lnTo>
                  <a:pt x="1183494" y="1078056"/>
                </a:lnTo>
                <a:lnTo>
                  <a:pt x="0" y="10780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1194">
            <a:off x="8541488" y="3350350"/>
            <a:ext cx="10896600" cy="7344347"/>
          </a:xfrm>
          <a:custGeom>
            <a:avLst/>
            <a:gdLst/>
            <a:ahLst/>
            <a:cxnLst/>
            <a:rect r="r" b="b" t="t" l="l"/>
            <a:pathLst>
              <a:path h="7344347" w="10896600">
                <a:moveTo>
                  <a:pt x="0" y="0"/>
                </a:moveTo>
                <a:lnTo>
                  <a:pt x="10896600" y="0"/>
                </a:lnTo>
                <a:lnTo>
                  <a:pt x="10896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75" t="0" r="-2447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6584">
            <a:off x="-453901" y="4946424"/>
            <a:ext cx="19195802" cy="6484822"/>
          </a:xfrm>
          <a:custGeom>
            <a:avLst/>
            <a:gdLst/>
            <a:ahLst/>
            <a:cxnLst/>
            <a:rect r="r" b="b" t="t" l="l"/>
            <a:pathLst>
              <a:path h="6484822" w="19195802">
                <a:moveTo>
                  <a:pt x="0" y="0"/>
                </a:moveTo>
                <a:lnTo>
                  <a:pt x="19195802" y="0"/>
                </a:lnTo>
                <a:lnTo>
                  <a:pt x="19195802" y="6484822"/>
                </a:lnTo>
                <a:lnTo>
                  <a:pt x="0" y="648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43" r="-21841" b="-1445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3070462" y="1455857"/>
            <a:ext cx="1940265" cy="1767405"/>
          </a:xfrm>
          <a:custGeom>
            <a:avLst/>
            <a:gdLst/>
            <a:ahLst/>
            <a:cxnLst/>
            <a:rect r="r" b="b" t="t" l="l"/>
            <a:pathLst>
              <a:path h="1767405" w="1940265">
                <a:moveTo>
                  <a:pt x="0" y="0"/>
                </a:moveTo>
                <a:lnTo>
                  <a:pt x="1940265" y="0"/>
                </a:lnTo>
                <a:lnTo>
                  <a:pt x="1940265" y="1767405"/>
                </a:lnTo>
                <a:lnTo>
                  <a:pt x="0" y="1767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04554" y="1539388"/>
            <a:ext cx="12092940" cy="221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79"/>
              </a:lnSpc>
            </a:pPr>
            <a:r>
              <a:rPr lang="en-US" sz="13890">
                <a:solidFill>
                  <a:srgbClr val="264250"/>
                </a:solidFill>
                <a:latin typeface="Saira ExtraCondensed Bold"/>
              </a:rPr>
              <a:t>1.GIỚI THIỆU VỀ ĐỀ TÀI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96233">
            <a:off x="-1822877" y="5008675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0" y="0"/>
                </a:moveTo>
                <a:lnTo>
                  <a:pt x="4533900" y="0"/>
                </a:lnTo>
                <a:lnTo>
                  <a:pt x="4533900" y="2533317"/>
                </a:lnTo>
                <a:lnTo>
                  <a:pt x="0" y="2533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0114">
            <a:off x="15721966" y="4037053"/>
            <a:ext cx="3074669" cy="978304"/>
          </a:xfrm>
          <a:custGeom>
            <a:avLst/>
            <a:gdLst/>
            <a:ahLst/>
            <a:cxnLst/>
            <a:rect r="r" b="b" t="t" l="l"/>
            <a:pathLst>
              <a:path h="978304" w="3074669">
                <a:moveTo>
                  <a:pt x="0" y="0"/>
                </a:moveTo>
                <a:lnTo>
                  <a:pt x="3074668" y="0"/>
                </a:lnTo>
                <a:lnTo>
                  <a:pt x="3074668" y="978304"/>
                </a:lnTo>
                <a:lnTo>
                  <a:pt x="0" y="978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9207">
            <a:off x="2954147" y="6663798"/>
            <a:ext cx="3859946" cy="5686845"/>
          </a:xfrm>
          <a:custGeom>
            <a:avLst/>
            <a:gdLst/>
            <a:ahLst/>
            <a:cxnLst/>
            <a:rect r="r" b="b" t="t" l="l"/>
            <a:pathLst>
              <a:path h="5686845" w="3859946">
                <a:moveTo>
                  <a:pt x="0" y="0"/>
                </a:moveTo>
                <a:lnTo>
                  <a:pt x="3859946" y="0"/>
                </a:lnTo>
                <a:lnTo>
                  <a:pt x="3859946" y="5686846"/>
                </a:lnTo>
                <a:lnTo>
                  <a:pt x="0" y="568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08468">
            <a:off x="686754" y="6204340"/>
            <a:ext cx="4331226" cy="7028358"/>
          </a:xfrm>
          <a:custGeom>
            <a:avLst/>
            <a:gdLst/>
            <a:ahLst/>
            <a:cxnLst/>
            <a:rect r="r" b="b" t="t" l="l"/>
            <a:pathLst>
              <a:path h="7028358" w="4331226">
                <a:moveTo>
                  <a:pt x="0" y="0"/>
                </a:moveTo>
                <a:lnTo>
                  <a:pt x="4331226" y="0"/>
                </a:lnTo>
                <a:lnTo>
                  <a:pt x="4331226" y="7028358"/>
                </a:lnTo>
                <a:lnTo>
                  <a:pt x="0" y="7028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683998">
            <a:off x="-4221148" y="1471327"/>
            <a:ext cx="10896600" cy="7344346"/>
          </a:xfrm>
          <a:custGeom>
            <a:avLst/>
            <a:gdLst/>
            <a:ahLst/>
            <a:cxnLst/>
            <a:rect r="r" b="b" t="t" l="l"/>
            <a:pathLst>
              <a:path h="7344346" w="10896600">
                <a:moveTo>
                  <a:pt x="0" y="7344346"/>
                </a:moveTo>
                <a:lnTo>
                  <a:pt x="10896600" y="7344346"/>
                </a:lnTo>
                <a:lnTo>
                  <a:pt x="10896600" y="0"/>
                </a:lnTo>
                <a:lnTo>
                  <a:pt x="0" y="0"/>
                </a:lnTo>
                <a:lnTo>
                  <a:pt x="0" y="7344346"/>
                </a:lnTo>
                <a:close/>
              </a:path>
            </a:pathLst>
          </a:custGeom>
          <a:blipFill>
            <a:blip r:embed="rId5"/>
            <a:stretch>
              <a:fillRect l="-24475" t="0" r="-2447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259830" y="4597639"/>
            <a:ext cx="5768341" cy="1621891"/>
            <a:chOff x="0" y="0"/>
            <a:chExt cx="7691121" cy="216252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7691121" cy="216252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9572" y="355830"/>
              <a:ext cx="739197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208"/>
                </a:lnSpc>
              </a:pPr>
              <a:r>
                <a:rPr lang="en-US" sz="5173">
                  <a:solidFill>
                    <a:srgbClr val="264250"/>
                  </a:solidFill>
                  <a:latin typeface="Asap Bold"/>
                </a:rPr>
                <a:t>Lý Do Chọn Đề Tài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813717">
            <a:off x="13914416" y="8675372"/>
            <a:ext cx="5920544" cy="4122179"/>
          </a:xfrm>
          <a:custGeom>
            <a:avLst/>
            <a:gdLst/>
            <a:ahLst/>
            <a:cxnLst/>
            <a:rect r="r" b="b" t="t" l="l"/>
            <a:pathLst>
              <a:path h="4122179" w="5920544">
                <a:moveTo>
                  <a:pt x="5920544" y="0"/>
                </a:moveTo>
                <a:lnTo>
                  <a:pt x="0" y="0"/>
                </a:lnTo>
                <a:lnTo>
                  <a:pt x="0" y="4122179"/>
                </a:lnTo>
                <a:lnTo>
                  <a:pt x="5920544" y="4122179"/>
                </a:lnTo>
                <a:lnTo>
                  <a:pt x="59205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020335">
            <a:off x="11961158" y="1173329"/>
            <a:ext cx="10596283" cy="7877398"/>
          </a:xfrm>
          <a:custGeom>
            <a:avLst/>
            <a:gdLst/>
            <a:ahLst/>
            <a:cxnLst/>
            <a:rect r="r" b="b" t="t" l="l"/>
            <a:pathLst>
              <a:path h="7877398" w="10596283">
                <a:moveTo>
                  <a:pt x="0" y="0"/>
                </a:moveTo>
                <a:lnTo>
                  <a:pt x="10596284" y="0"/>
                </a:lnTo>
                <a:lnTo>
                  <a:pt x="10596284" y="7877399"/>
                </a:lnTo>
                <a:lnTo>
                  <a:pt x="0" y="7877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721" t="0" r="-6602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258080">
            <a:off x="12896570" y="-1086352"/>
            <a:ext cx="7333598" cy="7333598"/>
            <a:chOff x="0" y="0"/>
            <a:chExt cx="190500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8"/>
              <a:stretch>
                <a:fillRect l="-22256" t="0" r="-2225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3069548">
            <a:off x="13004030" y="2421965"/>
            <a:ext cx="1727164" cy="3951616"/>
            <a:chOff x="0" y="0"/>
            <a:chExt cx="2302886" cy="526882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594554" y="0"/>
              <a:ext cx="708331" cy="504565"/>
              <a:chOff x="0" y="0"/>
              <a:chExt cx="834390" cy="59436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9530" y="46990"/>
                <a:ext cx="737870" cy="497840"/>
              </a:xfrm>
              <a:custGeom>
                <a:avLst/>
                <a:gdLst/>
                <a:ahLst/>
                <a:cxnLst/>
                <a:rect r="r" b="b" t="t" l="l"/>
                <a:pathLst>
                  <a:path h="497840" w="737870">
                    <a:moveTo>
                      <a:pt x="693420" y="139700"/>
                    </a:moveTo>
                    <a:cubicBezTo>
                      <a:pt x="342900" y="308610"/>
                      <a:pt x="177800" y="464820"/>
                      <a:pt x="105410" y="487680"/>
                    </a:cubicBezTo>
                    <a:cubicBezTo>
                      <a:pt x="76200" y="496570"/>
                      <a:pt x="55880" y="496570"/>
                      <a:pt x="39370" y="488950"/>
                    </a:cubicBezTo>
                    <a:cubicBezTo>
                      <a:pt x="25400" y="482600"/>
                      <a:pt x="13970" y="468630"/>
                      <a:pt x="7620" y="455930"/>
                    </a:cubicBezTo>
                    <a:cubicBezTo>
                      <a:pt x="1270" y="443230"/>
                      <a:pt x="0" y="425450"/>
                      <a:pt x="2540" y="411480"/>
                    </a:cubicBezTo>
                    <a:cubicBezTo>
                      <a:pt x="5080" y="397510"/>
                      <a:pt x="12700" y="381000"/>
                      <a:pt x="25400" y="372110"/>
                    </a:cubicBezTo>
                    <a:cubicBezTo>
                      <a:pt x="40640" y="361950"/>
                      <a:pt x="72390" y="354330"/>
                      <a:pt x="90170" y="358140"/>
                    </a:cubicBezTo>
                    <a:cubicBezTo>
                      <a:pt x="105410" y="360680"/>
                      <a:pt x="118110" y="370840"/>
                      <a:pt x="127000" y="382270"/>
                    </a:cubicBezTo>
                    <a:cubicBezTo>
                      <a:pt x="135890" y="393700"/>
                      <a:pt x="143510" y="408940"/>
                      <a:pt x="142240" y="424180"/>
                    </a:cubicBezTo>
                    <a:cubicBezTo>
                      <a:pt x="140970" y="441960"/>
                      <a:pt x="125730" y="472440"/>
                      <a:pt x="111760" y="483870"/>
                    </a:cubicBezTo>
                    <a:cubicBezTo>
                      <a:pt x="100330" y="494030"/>
                      <a:pt x="83820" y="497840"/>
                      <a:pt x="68580" y="496570"/>
                    </a:cubicBezTo>
                    <a:cubicBezTo>
                      <a:pt x="50800" y="494030"/>
                      <a:pt x="22860" y="478790"/>
                      <a:pt x="11430" y="463550"/>
                    </a:cubicBezTo>
                    <a:cubicBezTo>
                      <a:pt x="2540" y="450850"/>
                      <a:pt x="0" y="433070"/>
                      <a:pt x="1270" y="419100"/>
                    </a:cubicBezTo>
                    <a:cubicBezTo>
                      <a:pt x="2540" y="405130"/>
                      <a:pt x="7620" y="393700"/>
                      <a:pt x="20320" y="378460"/>
                    </a:cubicBezTo>
                    <a:cubicBezTo>
                      <a:pt x="52070" y="340360"/>
                      <a:pt x="154940" y="281940"/>
                      <a:pt x="240030" y="228600"/>
                    </a:cubicBezTo>
                    <a:cubicBezTo>
                      <a:pt x="350520" y="160020"/>
                      <a:pt x="561340" y="31750"/>
                      <a:pt x="631190" y="8890"/>
                    </a:cubicBezTo>
                    <a:cubicBezTo>
                      <a:pt x="655320" y="1270"/>
                      <a:pt x="666750" y="0"/>
                      <a:pt x="681990" y="3810"/>
                    </a:cubicBezTo>
                    <a:cubicBezTo>
                      <a:pt x="697230" y="7620"/>
                      <a:pt x="715010" y="21590"/>
                      <a:pt x="723900" y="35560"/>
                    </a:cubicBezTo>
                    <a:cubicBezTo>
                      <a:pt x="732790" y="49530"/>
                      <a:pt x="737870" y="69850"/>
                      <a:pt x="734060" y="86360"/>
                    </a:cubicBezTo>
                    <a:cubicBezTo>
                      <a:pt x="730250" y="105410"/>
                      <a:pt x="693420" y="139700"/>
                      <a:pt x="693420" y="13970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909942" y="749300"/>
              <a:ext cx="495940" cy="539065"/>
              <a:chOff x="0" y="0"/>
              <a:chExt cx="584200" cy="635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8260" y="50800"/>
                <a:ext cx="487680" cy="534670"/>
              </a:xfrm>
              <a:custGeom>
                <a:avLst/>
                <a:gdLst/>
                <a:ahLst/>
                <a:cxnLst/>
                <a:rect r="r" b="b" t="t" l="l"/>
                <a:pathLst>
                  <a:path h="534670" w="487680">
                    <a:moveTo>
                      <a:pt x="458470" y="127000"/>
                    </a:moveTo>
                    <a:cubicBezTo>
                      <a:pt x="317500" y="229870"/>
                      <a:pt x="297180" y="251460"/>
                      <a:pt x="267970" y="287020"/>
                    </a:cubicBezTo>
                    <a:cubicBezTo>
                      <a:pt x="222250" y="342900"/>
                      <a:pt x="149860" y="483870"/>
                      <a:pt x="111760" y="515620"/>
                    </a:cubicBezTo>
                    <a:cubicBezTo>
                      <a:pt x="96520" y="528320"/>
                      <a:pt x="87630" y="533400"/>
                      <a:pt x="73660" y="533400"/>
                    </a:cubicBezTo>
                    <a:cubicBezTo>
                      <a:pt x="57150" y="533400"/>
                      <a:pt x="29210" y="521970"/>
                      <a:pt x="17780" y="510540"/>
                    </a:cubicBezTo>
                    <a:cubicBezTo>
                      <a:pt x="7620" y="500380"/>
                      <a:pt x="2540" y="483870"/>
                      <a:pt x="2540" y="471170"/>
                    </a:cubicBezTo>
                    <a:cubicBezTo>
                      <a:pt x="2540" y="458470"/>
                      <a:pt x="5080" y="441960"/>
                      <a:pt x="13970" y="431800"/>
                    </a:cubicBezTo>
                    <a:cubicBezTo>
                      <a:pt x="24130" y="419100"/>
                      <a:pt x="52070" y="405130"/>
                      <a:pt x="68580" y="403860"/>
                    </a:cubicBezTo>
                    <a:cubicBezTo>
                      <a:pt x="82550" y="402590"/>
                      <a:pt x="97790" y="408940"/>
                      <a:pt x="107950" y="416560"/>
                    </a:cubicBezTo>
                    <a:cubicBezTo>
                      <a:pt x="118110" y="424180"/>
                      <a:pt x="128270" y="438150"/>
                      <a:pt x="130810" y="452120"/>
                    </a:cubicBezTo>
                    <a:cubicBezTo>
                      <a:pt x="133350" y="468630"/>
                      <a:pt x="127000" y="496570"/>
                      <a:pt x="116840" y="510540"/>
                    </a:cubicBezTo>
                    <a:cubicBezTo>
                      <a:pt x="109220" y="521970"/>
                      <a:pt x="93980" y="529590"/>
                      <a:pt x="81280" y="532130"/>
                    </a:cubicBezTo>
                    <a:cubicBezTo>
                      <a:pt x="68580" y="534670"/>
                      <a:pt x="52070" y="534670"/>
                      <a:pt x="39370" y="527050"/>
                    </a:cubicBezTo>
                    <a:cubicBezTo>
                      <a:pt x="25400" y="518160"/>
                      <a:pt x="7620" y="495300"/>
                      <a:pt x="3810" y="478790"/>
                    </a:cubicBezTo>
                    <a:cubicBezTo>
                      <a:pt x="0" y="464820"/>
                      <a:pt x="5080" y="452120"/>
                      <a:pt x="10160" y="436880"/>
                    </a:cubicBezTo>
                    <a:cubicBezTo>
                      <a:pt x="17780" y="414020"/>
                      <a:pt x="33020" y="391160"/>
                      <a:pt x="55880" y="358140"/>
                    </a:cubicBezTo>
                    <a:cubicBezTo>
                      <a:pt x="99060" y="295910"/>
                      <a:pt x="208280" y="162560"/>
                      <a:pt x="269240" y="101600"/>
                    </a:cubicBezTo>
                    <a:cubicBezTo>
                      <a:pt x="307340" y="63500"/>
                      <a:pt x="342900" y="31750"/>
                      <a:pt x="372110" y="15240"/>
                    </a:cubicBezTo>
                    <a:cubicBezTo>
                      <a:pt x="389890" y="5080"/>
                      <a:pt x="406400" y="0"/>
                      <a:pt x="420370" y="0"/>
                    </a:cubicBezTo>
                    <a:cubicBezTo>
                      <a:pt x="431800" y="0"/>
                      <a:pt x="441960" y="3810"/>
                      <a:pt x="452120" y="10160"/>
                    </a:cubicBezTo>
                    <a:cubicBezTo>
                      <a:pt x="463550" y="19050"/>
                      <a:pt x="477520" y="36830"/>
                      <a:pt x="482600" y="50800"/>
                    </a:cubicBezTo>
                    <a:cubicBezTo>
                      <a:pt x="486410" y="62230"/>
                      <a:pt x="487680" y="73660"/>
                      <a:pt x="485140" y="85090"/>
                    </a:cubicBezTo>
                    <a:cubicBezTo>
                      <a:pt x="481330" y="99060"/>
                      <a:pt x="458470" y="127000"/>
                      <a:pt x="458470" y="12700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38533" y="1670023"/>
              <a:ext cx="388127" cy="594050"/>
              <a:chOff x="0" y="0"/>
              <a:chExt cx="457200" cy="6997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6990" y="46990"/>
                <a:ext cx="36449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364490">
                    <a:moveTo>
                      <a:pt x="358140" y="100330"/>
                    </a:moveTo>
                    <a:cubicBezTo>
                      <a:pt x="102870" y="596900"/>
                      <a:pt x="92710" y="599440"/>
                      <a:pt x="80010" y="601980"/>
                    </a:cubicBezTo>
                    <a:cubicBezTo>
                      <a:pt x="67310" y="604520"/>
                      <a:pt x="50800" y="603250"/>
                      <a:pt x="39370" y="596900"/>
                    </a:cubicBezTo>
                    <a:cubicBezTo>
                      <a:pt x="27940" y="590550"/>
                      <a:pt x="16510" y="577850"/>
                      <a:pt x="10160" y="566420"/>
                    </a:cubicBezTo>
                    <a:cubicBezTo>
                      <a:pt x="3810" y="553720"/>
                      <a:pt x="0" y="538480"/>
                      <a:pt x="3810" y="524510"/>
                    </a:cubicBezTo>
                    <a:cubicBezTo>
                      <a:pt x="8890" y="508000"/>
                      <a:pt x="26670" y="483870"/>
                      <a:pt x="43180" y="477520"/>
                    </a:cubicBezTo>
                    <a:cubicBezTo>
                      <a:pt x="59690" y="471170"/>
                      <a:pt x="88900" y="474980"/>
                      <a:pt x="104140" y="482600"/>
                    </a:cubicBezTo>
                    <a:cubicBezTo>
                      <a:pt x="116840" y="488950"/>
                      <a:pt x="127000" y="502920"/>
                      <a:pt x="130810" y="515620"/>
                    </a:cubicBezTo>
                    <a:cubicBezTo>
                      <a:pt x="134620" y="528320"/>
                      <a:pt x="134620" y="544830"/>
                      <a:pt x="130810" y="557530"/>
                    </a:cubicBezTo>
                    <a:cubicBezTo>
                      <a:pt x="127000" y="570230"/>
                      <a:pt x="118110" y="584200"/>
                      <a:pt x="106680" y="591820"/>
                    </a:cubicBezTo>
                    <a:cubicBezTo>
                      <a:pt x="92710" y="600710"/>
                      <a:pt x="62230" y="604520"/>
                      <a:pt x="45720" y="599440"/>
                    </a:cubicBezTo>
                    <a:cubicBezTo>
                      <a:pt x="31750" y="595630"/>
                      <a:pt x="19050" y="584200"/>
                      <a:pt x="12700" y="572770"/>
                    </a:cubicBezTo>
                    <a:cubicBezTo>
                      <a:pt x="6350" y="561340"/>
                      <a:pt x="1270" y="551180"/>
                      <a:pt x="3810" y="532130"/>
                    </a:cubicBezTo>
                    <a:cubicBezTo>
                      <a:pt x="10160" y="483870"/>
                      <a:pt x="93980" y="372110"/>
                      <a:pt x="132080" y="288290"/>
                    </a:cubicBezTo>
                    <a:cubicBezTo>
                      <a:pt x="170180" y="204470"/>
                      <a:pt x="199390" y="72390"/>
                      <a:pt x="232410" y="31750"/>
                    </a:cubicBezTo>
                    <a:cubicBezTo>
                      <a:pt x="246380" y="13970"/>
                      <a:pt x="260350" y="7620"/>
                      <a:pt x="275590" y="3810"/>
                    </a:cubicBezTo>
                    <a:cubicBezTo>
                      <a:pt x="290830" y="0"/>
                      <a:pt x="312420" y="2540"/>
                      <a:pt x="326390" y="10160"/>
                    </a:cubicBezTo>
                    <a:cubicBezTo>
                      <a:pt x="340360" y="17780"/>
                      <a:pt x="354330" y="34290"/>
                      <a:pt x="359410" y="49530"/>
                    </a:cubicBezTo>
                    <a:cubicBezTo>
                      <a:pt x="364490" y="64770"/>
                      <a:pt x="358140" y="100330"/>
                      <a:pt x="358140" y="10033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04579" y="2672684"/>
              <a:ext cx="247970" cy="623159"/>
              <a:chOff x="0" y="0"/>
              <a:chExt cx="292100" cy="73406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3180" y="49530"/>
                <a:ext cx="198120" cy="637540"/>
              </a:xfrm>
              <a:custGeom>
                <a:avLst/>
                <a:gdLst/>
                <a:ahLst/>
                <a:cxnLst/>
                <a:rect r="r" b="b" t="t" l="l"/>
                <a:pathLst>
                  <a:path h="637540" w="198120">
                    <a:moveTo>
                      <a:pt x="198120" y="86360"/>
                    </a:moveTo>
                    <a:cubicBezTo>
                      <a:pt x="135890" y="429260"/>
                      <a:pt x="149860" y="552450"/>
                      <a:pt x="133350" y="594360"/>
                    </a:cubicBezTo>
                    <a:cubicBezTo>
                      <a:pt x="127000" y="612140"/>
                      <a:pt x="119380" y="619760"/>
                      <a:pt x="106680" y="626110"/>
                    </a:cubicBezTo>
                    <a:cubicBezTo>
                      <a:pt x="91440" y="633730"/>
                      <a:pt x="62230" y="636270"/>
                      <a:pt x="46990" y="631190"/>
                    </a:cubicBezTo>
                    <a:cubicBezTo>
                      <a:pt x="34290" y="626110"/>
                      <a:pt x="22860" y="614680"/>
                      <a:pt x="16510" y="603250"/>
                    </a:cubicBezTo>
                    <a:cubicBezTo>
                      <a:pt x="10160" y="591820"/>
                      <a:pt x="7620" y="575310"/>
                      <a:pt x="8890" y="562610"/>
                    </a:cubicBezTo>
                    <a:cubicBezTo>
                      <a:pt x="10160" y="549910"/>
                      <a:pt x="16510" y="534670"/>
                      <a:pt x="26670" y="525780"/>
                    </a:cubicBezTo>
                    <a:cubicBezTo>
                      <a:pt x="39370" y="514350"/>
                      <a:pt x="68580" y="506730"/>
                      <a:pt x="85090" y="508000"/>
                    </a:cubicBezTo>
                    <a:cubicBezTo>
                      <a:pt x="99060" y="509270"/>
                      <a:pt x="111760" y="516890"/>
                      <a:pt x="120650" y="528320"/>
                    </a:cubicBezTo>
                    <a:cubicBezTo>
                      <a:pt x="130810" y="541020"/>
                      <a:pt x="138430" y="570230"/>
                      <a:pt x="135890" y="586740"/>
                    </a:cubicBezTo>
                    <a:cubicBezTo>
                      <a:pt x="133350" y="600710"/>
                      <a:pt x="124460" y="614680"/>
                      <a:pt x="113030" y="622300"/>
                    </a:cubicBezTo>
                    <a:cubicBezTo>
                      <a:pt x="99060" y="631190"/>
                      <a:pt x="69850" y="637540"/>
                      <a:pt x="53340" y="633730"/>
                    </a:cubicBezTo>
                    <a:cubicBezTo>
                      <a:pt x="39370" y="629920"/>
                      <a:pt x="27940" y="619760"/>
                      <a:pt x="20320" y="608330"/>
                    </a:cubicBezTo>
                    <a:cubicBezTo>
                      <a:pt x="12700" y="598170"/>
                      <a:pt x="10160" y="589280"/>
                      <a:pt x="7620" y="568960"/>
                    </a:cubicBezTo>
                    <a:cubicBezTo>
                      <a:pt x="0" y="495300"/>
                      <a:pt x="34290" y="133350"/>
                      <a:pt x="59690" y="58420"/>
                    </a:cubicBezTo>
                    <a:cubicBezTo>
                      <a:pt x="67310" y="35560"/>
                      <a:pt x="73660" y="25400"/>
                      <a:pt x="86360" y="16510"/>
                    </a:cubicBezTo>
                    <a:cubicBezTo>
                      <a:pt x="99060" y="6350"/>
                      <a:pt x="119380" y="0"/>
                      <a:pt x="134620" y="1270"/>
                    </a:cubicBezTo>
                    <a:cubicBezTo>
                      <a:pt x="149860" y="2540"/>
                      <a:pt x="170180" y="10160"/>
                      <a:pt x="180340" y="22860"/>
                    </a:cubicBezTo>
                    <a:cubicBezTo>
                      <a:pt x="191770" y="36830"/>
                      <a:pt x="198120" y="86360"/>
                      <a:pt x="198120" y="8636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699064"/>
              <a:ext cx="264142" cy="585425"/>
              <a:chOff x="0" y="0"/>
              <a:chExt cx="311150" cy="6896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5720" y="50800"/>
                <a:ext cx="217170" cy="589280"/>
              </a:xfrm>
              <a:custGeom>
                <a:avLst/>
                <a:gdLst/>
                <a:ahLst/>
                <a:cxnLst/>
                <a:rect r="r" b="b" t="t" l="l"/>
                <a:pathLst>
                  <a:path h="589280" w="217170">
                    <a:moveTo>
                      <a:pt x="151130" y="68580"/>
                    </a:moveTo>
                    <a:cubicBezTo>
                      <a:pt x="173990" y="379730"/>
                      <a:pt x="215900" y="474980"/>
                      <a:pt x="214630" y="518160"/>
                    </a:cubicBezTo>
                    <a:cubicBezTo>
                      <a:pt x="214630" y="537210"/>
                      <a:pt x="212090" y="548640"/>
                      <a:pt x="201930" y="560070"/>
                    </a:cubicBezTo>
                    <a:cubicBezTo>
                      <a:pt x="190500" y="574040"/>
                      <a:pt x="160020" y="588010"/>
                      <a:pt x="142240" y="588010"/>
                    </a:cubicBezTo>
                    <a:cubicBezTo>
                      <a:pt x="127000" y="588010"/>
                      <a:pt x="111760" y="580390"/>
                      <a:pt x="101600" y="571500"/>
                    </a:cubicBezTo>
                    <a:cubicBezTo>
                      <a:pt x="91440" y="562610"/>
                      <a:pt x="81280" y="548640"/>
                      <a:pt x="78740" y="533400"/>
                    </a:cubicBezTo>
                    <a:cubicBezTo>
                      <a:pt x="76200" y="515620"/>
                      <a:pt x="83820" y="485140"/>
                      <a:pt x="95250" y="471170"/>
                    </a:cubicBezTo>
                    <a:cubicBezTo>
                      <a:pt x="104140" y="459740"/>
                      <a:pt x="120650" y="453390"/>
                      <a:pt x="134620" y="450850"/>
                    </a:cubicBezTo>
                    <a:cubicBezTo>
                      <a:pt x="148590" y="448310"/>
                      <a:pt x="165100" y="449580"/>
                      <a:pt x="177800" y="457200"/>
                    </a:cubicBezTo>
                    <a:cubicBezTo>
                      <a:pt x="193040" y="466090"/>
                      <a:pt x="210820" y="492760"/>
                      <a:pt x="214630" y="510540"/>
                    </a:cubicBezTo>
                    <a:cubicBezTo>
                      <a:pt x="217170" y="524510"/>
                      <a:pt x="214630" y="541020"/>
                      <a:pt x="205740" y="553720"/>
                    </a:cubicBezTo>
                    <a:cubicBezTo>
                      <a:pt x="195580" y="568960"/>
                      <a:pt x="167640" y="585470"/>
                      <a:pt x="149860" y="588010"/>
                    </a:cubicBezTo>
                    <a:cubicBezTo>
                      <a:pt x="135890" y="589280"/>
                      <a:pt x="119380" y="582930"/>
                      <a:pt x="107950" y="575310"/>
                    </a:cubicBezTo>
                    <a:cubicBezTo>
                      <a:pt x="96520" y="567690"/>
                      <a:pt x="90170" y="558800"/>
                      <a:pt x="81280" y="541020"/>
                    </a:cubicBezTo>
                    <a:cubicBezTo>
                      <a:pt x="62230" y="500380"/>
                      <a:pt x="45720" y="396240"/>
                      <a:pt x="33020" y="321310"/>
                    </a:cubicBezTo>
                    <a:cubicBezTo>
                      <a:pt x="20320" y="242570"/>
                      <a:pt x="0" y="128270"/>
                      <a:pt x="5080" y="78740"/>
                    </a:cubicBezTo>
                    <a:cubicBezTo>
                      <a:pt x="7620" y="55880"/>
                      <a:pt x="8890" y="41910"/>
                      <a:pt x="20320" y="29210"/>
                    </a:cubicBezTo>
                    <a:cubicBezTo>
                      <a:pt x="33020" y="13970"/>
                      <a:pt x="63500" y="0"/>
                      <a:pt x="82550" y="0"/>
                    </a:cubicBezTo>
                    <a:cubicBezTo>
                      <a:pt x="99060" y="0"/>
                      <a:pt x="118110" y="10160"/>
                      <a:pt x="129540" y="21590"/>
                    </a:cubicBezTo>
                    <a:cubicBezTo>
                      <a:pt x="140970" y="33020"/>
                      <a:pt x="151130" y="68580"/>
                      <a:pt x="151130" y="6858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4954" y="4577740"/>
              <a:ext cx="326673" cy="691081"/>
              <a:chOff x="0" y="0"/>
              <a:chExt cx="384810" cy="81407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50800" y="49530"/>
                <a:ext cx="285750" cy="713740"/>
              </a:xfrm>
              <a:custGeom>
                <a:avLst/>
                <a:gdLst/>
                <a:ahLst/>
                <a:cxnLst/>
                <a:rect r="r" b="b" t="t" l="l"/>
                <a:pathLst>
                  <a:path h="713740" w="285750">
                    <a:moveTo>
                      <a:pt x="128270" y="55880"/>
                    </a:moveTo>
                    <a:cubicBezTo>
                      <a:pt x="179070" y="429260"/>
                      <a:pt x="186690" y="467360"/>
                      <a:pt x="205740" y="513080"/>
                    </a:cubicBezTo>
                    <a:cubicBezTo>
                      <a:pt x="224790" y="560070"/>
                      <a:pt x="278130" y="613410"/>
                      <a:pt x="283210" y="647700"/>
                    </a:cubicBezTo>
                    <a:cubicBezTo>
                      <a:pt x="285750" y="666750"/>
                      <a:pt x="279400" y="684530"/>
                      <a:pt x="271780" y="695960"/>
                    </a:cubicBezTo>
                    <a:cubicBezTo>
                      <a:pt x="265430" y="704850"/>
                      <a:pt x="255270" y="711200"/>
                      <a:pt x="243840" y="712470"/>
                    </a:cubicBezTo>
                    <a:cubicBezTo>
                      <a:pt x="231140" y="713740"/>
                      <a:pt x="207010" y="709930"/>
                      <a:pt x="196850" y="699770"/>
                    </a:cubicBezTo>
                    <a:cubicBezTo>
                      <a:pt x="186690" y="689610"/>
                      <a:pt x="179070" y="668020"/>
                      <a:pt x="181610" y="654050"/>
                    </a:cubicBezTo>
                    <a:cubicBezTo>
                      <a:pt x="184150" y="640080"/>
                      <a:pt x="198120" y="621030"/>
                      <a:pt x="210820" y="614680"/>
                    </a:cubicBezTo>
                    <a:cubicBezTo>
                      <a:pt x="223520" y="608330"/>
                      <a:pt x="247650" y="610870"/>
                      <a:pt x="259080" y="617220"/>
                    </a:cubicBezTo>
                    <a:cubicBezTo>
                      <a:pt x="269240" y="622300"/>
                      <a:pt x="276860" y="632460"/>
                      <a:pt x="280670" y="642620"/>
                    </a:cubicBezTo>
                    <a:cubicBezTo>
                      <a:pt x="284480" y="652780"/>
                      <a:pt x="285750" y="665480"/>
                      <a:pt x="283210" y="675640"/>
                    </a:cubicBezTo>
                    <a:cubicBezTo>
                      <a:pt x="280670" y="685800"/>
                      <a:pt x="273050" y="697230"/>
                      <a:pt x="264160" y="703580"/>
                    </a:cubicBezTo>
                    <a:cubicBezTo>
                      <a:pt x="255270" y="709930"/>
                      <a:pt x="242570" y="713740"/>
                      <a:pt x="232410" y="713740"/>
                    </a:cubicBezTo>
                    <a:cubicBezTo>
                      <a:pt x="222250" y="713740"/>
                      <a:pt x="210820" y="711200"/>
                      <a:pt x="200660" y="703580"/>
                    </a:cubicBezTo>
                    <a:cubicBezTo>
                      <a:pt x="182880" y="690880"/>
                      <a:pt x="165100" y="665480"/>
                      <a:pt x="147320" y="633730"/>
                    </a:cubicBezTo>
                    <a:cubicBezTo>
                      <a:pt x="118110" y="579120"/>
                      <a:pt x="88900" y="477520"/>
                      <a:pt x="64770" y="389890"/>
                    </a:cubicBezTo>
                    <a:cubicBezTo>
                      <a:pt x="38100" y="292100"/>
                      <a:pt x="0" y="132080"/>
                      <a:pt x="0" y="74930"/>
                    </a:cubicBezTo>
                    <a:cubicBezTo>
                      <a:pt x="0" y="53340"/>
                      <a:pt x="1270" y="41910"/>
                      <a:pt x="10160" y="30480"/>
                    </a:cubicBezTo>
                    <a:cubicBezTo>
                      <a:pt x="20320" y="16510"/>
                      <a:pt x="45720" y="2540"/>
                      <a:pt x="62230" y="1270"/>
                    </a:cubicBezTo>
                    <a:cubicBezTo>
                      <a:pt x="77470" y="0"/>
                      <a:pt x="95250" y="7620"/>
                      <a:pt x="106680" y="16510"/>
                    </a:cubicBezTo>
                    <a:cubicBezTo>
                      <a:pt x="118110" y="25400"/>
                      <a:pt x="128270" y="55880"/>
                      <a:pt x="128270" y="55880"/>
                    </a:cubicBezTo>
                  </a:path>
                </a:pathLst>
              </a:custGeom>
              <a:solidFill>
                <a:srgbClr val="26425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7" id="27"/>
          <p:cNvSpPr/>
          <p:nvPr/>
        </p:nvSpPr>
        <p:spPr>
          <a:xfrm flipH="false" flipV="false" rot="866709">
            <a:off x="2099446" y="3816146"/>
            <a:ext cx="1765126" cy="872609"/>
          </a:xfrm>
          <a:custGeom>
            <a:avLst/>
            <a:gdLst/>
            <a:ahLst/>
            <a:cxnLst/>
            <a:rect r="r" b="b" t="t" l="l"/>
            <a:pathLst>
              <a:path h="872609" w="1765126">
                <a:moveTo>
                  <a:pt x="0" y="0"/>
                </a:moveTo>
                <a:lnTo>
                  <a:pt x="1765126" y="0"/>
                </a:lnTo>
                <a:lnTo>
                  <a:pt x="1765126" y="872609"/>
                </a:lnTo>
                <a:lnTo>
                  <a:pt x="0" y="8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-708878">
            <a:off x="-855861" y="4918325"/>
            <a:ext cx="5671692" cy="5671692"/>
            <a:chOff x="0" y="0"/>
            <a:chExt cx="19050000" cy="190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11"/>
              <a:stretch>
                <a:fillRect l="-22254" t="0" r="-22254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-60363">
            <a:off x="2637823" y="1719667"/>
            <a:ext cx="1312019" cy="2610983"/>
          </a:xfrm>
          <a:custGeom>
            <a:avLst/>
            <a:gdLst/>
            <a:ahLst/>
            <a:cxnLst/>
            <a:rect r="r" b="b" t="t" l="l"/>
            <a:pathLst>
              <a:path h="2610983" w="1312019">
                <a:moveTo>
                  <a:pt x="0" y="0"/>
                </a:moveTo>
                <a:lnTo>
                  <a:pt x="1312019" y="0"/>
                </a:lnTo>
                <a:lnTo>
                  <a:pt x="1312019" y="2610982"/>
                </a:lnTo>
                <a:lnTo>
                  <a:pt x="0" y="26109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1096233">
            <a:off x="-1964352" y="646843"/>
            <a:ext cx="4533900" cy="2533317"/>
          </a:xfrm>
          <a:custGeom>
            <a:avLst/>
            <a:gdLst/>
            <a:ahLst/>
            <a:cxnLst/>
            <a:rect r="r" b="b" t="t" l="l"/>
            <a:pathLst>
              <a:path h="2533317" w="4533900">
                <a:moveTo>
                  <a:pt x="4533900" y="0"/>
                </a:moveTo>
                <a:lnTo>
                  <a:pt x="0" y="0"/>
                </a:lnTo>
                <a:lnTo>
                  <a:pt x="0" y="2533316"/>
                </a:lnTo>
                <a:lnTo>
                  <a:pt x="4533900" y="2533316"/>
                </a:lnTo>
                <a:lnTo>
                  <a:pt x="45339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109087">
            <a:off x="-416658" y="4506205"/>
            <a:ext cx="2108317" cy="1028236"/>
          </a:xfrm>
          <a:custGeom>
            <a:avLst/>
            <a:gdLst/>
            <a:ahLst/>
            <a:cxnLst/>
            <a:rect r="r" b="b" t="t" l="l"/>
            <a:pathLst>
              <a:path h="1028236" w="2108317">
                <a:moveTo>
                  <a:pt x="0" y="0"/>
                </a:moveTo>
                <a:lnTo>
                  <a:pt x="2108317" y="0"/>
                </a:lnTo>
                <a:lnTo>
                  <a:pt x="2108317" y="1028237"/>
                </a:lnTo>
                <a:lnTo>
                  <a:pt x="0" y="1028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109087">
            <a:off x="16459512" y="5876423"/>
            <a:ext cx="2108317" cy="1028236"/>
          </a:xfrm>
          <a:custGeom>
            <a:avLst/>
            <a:gdLst/>
            <a:ahLst/>
            <a:cxnLst/>
            <a:rect r="r" b="b" t="t" l="l"/>
            <a:pathLst>
              <a:path h="1028236" w="2108317">
                <a:moveTo>
                  <a:pt x="0" y="0"/>
                </a:moveTo>
                <a:lnTo>
                  <a:pt x="2108317" y="0"/>
                </a:lnTo>
                <a:lnTo>
                  <a:pt x="2108317" y="1028237"/>
                </a:lnTo>
                <a:lnTo>
                  <a:pt x="0" y="1028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748134">
            <a:off x="16117419" y="7355419"/>
            <a:ext cx="1514537" cy="1733376"/>
          </a:xfrm>
          <a:custGeom>
            <a:avLst/>
            <a:gdLst/>
            <a:ahLst/>
            <a:cxnLst/>
            <a:rect r="r" b="b" t="t" l="l"/>
            <a:pathLst>
              <a:path h="1733376" w="1514537">
                <a:moveTo>
                  <a:pt x="1514537" y="0"/>
                </a:moveTo>
                <a:lnTo>
                  <a:pt x="0" y="0"/>
                </a:lnTo>
                <a:lnTo>
                  <a:pt x="0" y="1733376"/>
                </a:lnTo>
                <a:lnTo>
                  <a:pt x="1514537" y="1733376"/>
                </a:lnTo>
                <a:lnTo>
                  <a:pt x="151453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2700000">
            <a:off x="11771717" y="685521"/>
            <a:ext cx="1183494" cy="1078055"/>
          </a:xfrm>
          <a:custGeom>
            <a:avLst/>
            <a:gdLst/>
            <a:ahLst/>
            <a:cxnLst/>
            <a:rect r="r" b="b" t="t" l="l"/>
            <a:pathLst>
              <a:path h="1078055" w="1183494">
                <a:moveTo>
                  <a:pt x="0" y="0"/>
                </a:moveTo>
                <a:lnTo>
                  <a:pt x="1183494" y="0"/>
                </a:lnTo>
                <a:lnTo>
                  <a:pt x="1183494" y="1078056"/>
                </a:lnTo>
                <a:lnTo>
                  <a:pt x="0" y="10780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3340" y="1028700"/>
            <a:ext cx="6263120" cy="4122272"/>
          </a:xfrm>
          <a:custGeom>
            <a:avLst/>
            <a:gdLst/>
            <a:ahLst/>
            <a:cxnLst/>
            <a:rect r="r" b="b" t="t" l="l"/>
            <a:pathLst>
              <a:path h="4122272" w="6263120">
                <a:moveTo>
                  <a:pt x="0" y="0"/>
                </a:moveTo>
                <a:lnTo>
                  <a:pt x="6263120" y="0"/>
                </a:lnTo>
                <a:lnTo>
                  <a:pt x="6263120" y="4122272"/>
                </a:lnTo>
                <a:lnTo>
                  <a:pt x="0" y="412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02484" y="2540712"/>
            <a:ext cx="6263120" cy="4122272"/>
          </a:xfrm>
          <a:custGeom>
            <a:avLst/>
            <a:gdLst/>
            <a:ahLst/>
            <a:cxnLst/>
            <a:rect r="r" b="b" t="t" l="l"/>
            <a:pathLst>
              <a:path h="4122272" w="6263120">
                <a:moveTo>
                  <a:pt x="0" y="0"/>
                </a:moveTo>
                <a:lnTo>
                  <a:pt x="6263120" y="0"/>
                </a:lnTo>
                <a:lnTo>
                  <a:pt x="6263120" y="4122272"/>
                </a:lnTo>
                <a:lnTo>
                  <a:pt x="0" y="412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06829" y="5729784"/>
            <a:ext cx="6263120" cy="4122272"/>
          </a:xfrm>
          <a:custGeom>
            <a:avLst/>
            <a:gdLst/>
            <a:ahLst/>
            <a:cxnLst/>
            <a:rect r="r" b="b" t="t" l="l"/>
            <a:pathLst>
              <a:path h="4122272" w="6263120">
                <a:moveTo>
                  <a:pt x="0" y="0"/>
                </a:moveTo>
                <a:lnTo>
                  <a:pt x="6263120" y="0"/>
                </a:lnTo>
                <a:lnTo>
                  <a:pt x="6263120" y="4122272"/>
                </a:lnTo>
                <a:lnTo>
                  <a:pt x="0" y="412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51580" y="2240674"/>
            <a:ext cx="5226640" cy="2240571"/>
            <a:chOff x="0" y="0"/>
            <a:chExt cx="6968854" cy="29874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6968854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9925"/>
                  </a:solidFill>
                  <a:latin typeface="Saira ExtraCondensed Medium"/>
                </a:rPr>
                <a:t>NẮM VỮNG KIẾN THỨC, KĨ NĂNG CẦN THIẾT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06122"/>
              <a:ext cx="6968854" cy="381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2"/>
                </a:lnSpc>
              </a:pPr>
              <a:r>
                <a:rPr lang="en-US" sz="1681">
                  <a:solidFill>
                    <a:srgbClr val="272727"/>
                  </a:solidFill>
                  <a:latin typeface="Muli Light"/>
                </a:rPr>
                <a:t>Nhằm chuẩn bị cho công việc tương lai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424280" y="7861331"/>
            <a:ext cx="922864" cy="941698"/>
          </a:xfrm>
          <a:custGeom>
            <a:avLst/>
            <a:gdLst/>
            <a:ahLst/>
            <a:cxnLst/>
            <a:rect r="r" b="b" t="t" l="l"/>
            <a:pathLst>
              <a:path h="941698" w="922864">
                <a:moveTo>
                  <a:pt x="0" y="0"/>
                </a:moveTo>
                <a:lnTo>
                  <a:pt x="922864" y="0"/>
                </a:lnTo>
                <a:lnTo>
                  <a:pt x="922864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252399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62783" y="1252399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38278" y="8685558"/>
            <a:ext cx="1414220" cy="1082521"/>
          </a:xfrm>
          <a:custGeom>
            <a:avLst/>
            <a:gdLst/>
            <a:ahLst/>
            <a:cxnLst/>
            <a:rect r="r" b="b" t="t" l="l"/>
            <a:pathLst>
              <a:path h="1082521" w="1414220">
                <a:moveTo>
                  <a:pt x="0" y="0"/>
                </a:moveTo>
                <a:lnTo>
                  <a:pt x="1414220" y="0"/>
                </a:lnTo>
                <a:lnTo>
                  <a:pt x="1414220" y="1082522"/>
                </a:lnTo>
                <a:lnTo>
                  <a:pt x="0" y="10825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33340" y="7249659"/>
            <a:ext cx="1414220" cy="1082521"/>
          </a:xfrm>
          <a:custGeom>
            <a:avLst/>
            <a:gdLst/>
            <a:ahLst/>
            <a:cxnLst/>
            <a:rect r="r" b="b" t="t" l="l"/>
            <a:pathLst>
              <a:path h="1082521" w="1414220">
                <a:moveTo>
                  <a:pt x="0" y="0"/>
                </a:moveTo>
                <a:lnTo>
                  <a:pt x="1414220" y="0"/>
                </a:lnTo>
                <a:lnTo>
                  <a:pt x="1414220" y="1082521"/>
                </a:lnTo>
                <a:lnTo>
                  <a:pt x="0" y="10825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5305" y="1028700"/>
            <a:ext cx="722625" cy="1029647"/>
          </a:xfrm>
          <a:custGeom>
            <a:avLst/>
            <a:gdLst/>
            <a:ahLst/>
            <a:cxnLst/>
            <a:rect r="r" b="b" t="t" l="l"/>
            <a:pathLst>
              <a:path h="1029647" w="722625">
                <a:moveTo>
                  <a:pt x="0" y="0"/>
                </a:moveTo>
                <a:lnTo>
                  <a:pt x="722625" y="0"/>
                </a:lnTo>
                <a:lnTo>
                  <a:pt x="722625" y="1029647"/>
                </a:lnTo>
                <a:lnTo>
                  <a:pt x="0" y="1029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020724" y="4088873"/>
            <a:ext cx="5226640" cy="1640911"/>
            <a:chOff x="0" y="0"/>
            <a:chExt cx="6968854" cy="218788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6968854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9925"/>
                  </a:solidFill>
                  <a:latin typeface="Saira ExtraCondensed Medium"/>
                </a:rPr>
                <a:t>CƠ HỘI KIẾM TIỀN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87475"/>
              <a:ext cx="6968854" cy="800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2"/>
                </a:lnSpc>
              </a:pPr>
              <a:r>
                <a:rPr lang="en-US" sz="1681">
                  <a:solidFill>
                    <a:srgbClr val="272727"/>
                  </a:solidFill>
                  <a:latin typeface="Muli Light"/>
                </a:rPr>
                <a:t>Nhằm mở ra cơ hội kiếm tiền thông qua việc bán website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80594" y="6792459"/>
            <a:ext cx="5226640" cy="2555311"/>
            <a:chOff x="0" y="0"/>
            <a:chExt cx="6968854" cy="340708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6968854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9925"/>
                  </a:solidFill>
                  <a:latin typeface="Saira ExtraCondensed Medium"/>
                </a:rPr>
                <a:t>HỖ TRỢ NGƯỜI BÁN HÀNG ONLINE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606675"/>
              <a:ext cx="6968854" cy="800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2"/>
                </a:lnSpc>
              </a:pPr>
              <a:r>
                <a:rPr lang="en-US" sz="1681">
                  <a:solidFill>
                    <a:srgbClr val="272727"/>
                  </a:solidFill>
                  <a:latin typeface="Muli Light"/>
                </a:rPr>
                <a:t>Giúp họ tiếp cận khách hàng một cách hiệu quả, đạt hiệu suất tối đa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50603" y="7978802"/>
            <a:ext cx="3015001" cy="706756"/>
            <a:chOff x="0" y="0"/>
            <a:chExt cx="794074" cy="1861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4074" cy="186142"/>
            </a:xfrm>
            <a:custGeom>
              <a:avLst/>
              <a:gdLst/>
              <a:ahLst/>
              <a:cxnLst/>
              <a:rect r="r" b="b" t="t" l="l"/>
              <a:pathLst>
                <a:path h="186142" w="794074">
                  <a:moveTo>
                    <a:pt x="0" y="0"/>
                  </a:moveTo>
                  <a:lnTo>
                    <a:pt x="794074" y="0"/>
                  </a:lnTo>
                  <a:lnTo>
                    <a:pt x="794074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794074" cy="214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 u="sng">
                  <a:solidFill>
                    <a:srgbClr val="272727"/>
                  </a:solidFill>
                  <a:latin typeface="Muli Light"/>
                  <a:hlinkClick r:id="rId13" action="ppaction://hlinksldjump"/>
                </a:rPr>
                <a:t>Quay lại Trang Chương trình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2682" y="0"/>
            <a:ext cx="12755318" cy="7038333"/>
          </a:xfrm>
          <a:custGeom>
            <a:avLst/>
            <a:gdLst/>
            <a:ahLst/>
            <a:cxnLst/>
            <a:rect r="r" b="b" t="t" l="l"/>
            <a:pathLst>
              <a:path h="7038333" w="12755318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27292" y="-2005745"/>
            <a:ext cx="11705343" cy="8704519"/>
          </a:xfrm>
          <a:custGeom>
            <a:avLst/>
            <a:gdLst/>
            <a:ahLst/>
            <a:cxnLst/>
            <a:rect r="r" b="b" t="t" l="l"/>
            <a:pathLst>
              <a:path h="8704519" w="11705343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02451" y="4369989"/>
            <a:ext cx="6389981" cy="6389981"/>
          </a:xfrm>
          <a:custGeom>
            <a:avLst/>
            <a:gdLst/>
            <a:ahLst/>
            <a:cxnLst/>
            <a:rect r="r" b="b" t="t" l="l"/>
            <a:pathLst>
              <a:path h="6389981" w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0239" y="-393320"/>
            <a:ext cx="7445602" cy="5536820"/>
          </a:xfrm>
          <a:custGeom>
            <a:avLst/>
            <a:gdLst/>
            <a:ahLst/>
            <a:cxnLst/>
            <a:rect r="r" b="b" t="t" l="l"/>
            <a:pathLst>
              <a:path h="5536820" w="7445602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16875" y="1840000"/>
            <a:ext cx="15711969" cy="8788119"/>
            <a:chOff x="0" y="0"/>
            <a:chExt cx="20949292" cy="1171749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710582" y="1932246"/>
              <a:ext cx="18238710" cy="9785246"/>
              <a:chOff x="0" y="0"/>
              <a:chExt cx="3602708" cy="19328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286937" y="1703185"/>
              <a:ext cx="18238710" cy="9785246"/>
              <a:chOff x="0" y="0"/>
              <a:chExt cx="3602708" cy="19328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63291" y="1352472"/>
              <a:ext cx="18238710" cy="9785246"/>
              <a:chOff x="0" y="0"/>
              <a:chExt cx="3602708" cy="19328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77646" y="483062"/>
              <a:ext cx="18238710" cy="9785246"/>
              <a:chOff x="0" y="0"/>
              <a:chExt cx="3602708" cy="193288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8238710" cy="9785246"/>
              <a:chOff x="0" y="0"/>
              <a:chExt cx="3602708" cy="193288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204139" y="6234060"/>
            <a:ext cx="7445602" cy="5536820"/>
          </a:xfrm>
          <a:custGeom>
            <a:avLst/>
            <a:gdLst/>
            <a:ahLst/>
            <a:cxnLst/>
            <a:rect r="r" b="b" t="t" l="l"/>
            <a:pathLst>
              <a:path h="5536820" w="7445602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15392" cy="1937068"/>
              </a:xfrm>
              <a:custGeom>
                <a:avLst/>
                <a:gdLst/>
                <a:ahLst/>
                <a:cxnLst/>
                <a:rect r="r" b="b" t="t" l="l"/>
                <a:pathLst>
                  <a:path h="1937068" w="3615392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15392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3615392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97542" y="246005"/>
              <a:ext cx="375253" cy="375253"/>
            </a:xfrm>
            <a:custGeom>
              <a:avLst/>
              <a:gdLst/>
              <a:ahLst/>
              <a:cxnLst/>
              <a:rect r="r" b="b" t="t" l="l"/>
              <a:pathLst>
                <a:path h="375253" w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23081" y="4874328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23081" y="6318099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654501" y="236105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39977">
            <a:off x="14522606" y="8782940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39977">
            <a:off x="17321604" y="8702789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996078" y="1605654"/>
            <a:ext cx="941698" cy="941698"/>
          </a:xfrm>
          <a:custGeom>
            <a:avLst/>
            <a:gdLst/>
            <a:ahLst/>
            <a:cxnLst/>
            <a:rect r="r" b="b" t="t" l="l"/>
            <a:pathLst>
              <a:path h="941698" w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761487" y="3132328"/>
            <a:ext cx="811489" cy="811489"/>
          </a:xfrm>
          <a:custGeom>
            <a:avLst/>
            <a:gdLst/>
            <a:ahLst/>
            <a:cxnLst/>
            <a:rect r="r" b="b" t="t" l="l"/>
            <a:pathLst>
              <a:path h="811489" w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39977">
            <a:off x="17020420" y="965859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539977">
            <a:off x="15508069" y="9365755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539977">
            <a:off x="15768714" y="839188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666466" y="3010644"/>
            <a:ext cx="1010742" cy="773677"/>
          </a:xfrm>
          <a:custGeom>
            <a:avLst/>
            <a:gdLst/>
            <a:ahLst/>
            <a:cxnLst/>
            <a:rect r="r" b="b" t="t" l="l"/>
            <a:pathLst>
              <a:path h="773677" w="1010742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506367" y="7772001"/>
            <a:ext cx="1928116" cy="532861"/>
          </a:xfrm>
          <a:custGeom>
            <a:avLst/>
            <a:gdLst/>
            <a:ahLst/>
            <a:cxnLst/>
            <a:rect r="r" b="b" t="t" l="l"/>
            <a:pathLst>
              <a:path h="532861" w="1928116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539977">
            <a:off x="13711117" y="787476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205051" y="2715608"/>
            <a:ext cx="10216090" cy="360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69"/>
              </a:lnSpc>
            </a:pPr>
            <a:r>
              <a:rPr lang="en-US" sz="12321" spc="295">
                <a:solidFill>
                  <a:srgbClr val="FFACC2"/>
                </a:solidFill>
                <a:latin typeface="Saira ExtraCondensed Medium"/>
              </a:rPr>
              <a:t>MỤC TIÊU CỦA ĐỀ TÀI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028129" y="4100651"/>
            <a:ext cx="1010742" cy="773677"/>
          </a:xfrm>
          <a:custGeom>
            <a:avLst/>
            <a:gdLst/>
            <a:ahLst/>
            <a:cxnLst/>
            <a:rect r="r" b="b" t="t" l="l"/>
            <a:pathLst>
              <a:path h="773677" w="1010742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660474" y="1634229"/>
            <a:ext cx="966840" cy="966840"/>
          </a:xfrm>
          <a:custGeom>
            <a:avLst/>
            <a:gdLst/>
            <a:ahLst/>
            <a:cxnLst/>
            <a:rect r="r" b="b" t="t" l="l"/>
            <a:pathLst>
              <a:path h="966840" w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466928" y="7772001"/>
            <a:ext cx="1846169" cy="510214"/>
          </a:xfrm>
          <a:custGeom>
            <a:avLst/>
            <a:gdLst/>
            <a:ahLst/>
            <a:cxnLst/>
            <a:rect r="r" b="b" t="t" l="l"/>
            <a:pathLst>
              <a:path h="510214" w="1846169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442" y="0"/>
            <a:ext cx="18732442" cy="5670977"/>
            <a:chOff x="0" y="0"/>
            <a:chExt cx="4933647" cy="14935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3647" cy="1493591"/>
            </a:xfrm>
            <a:custGeom>
              <a:avLst/>
              <a:gdLst/>
              <a:ahLst/>
              <a:cxnLst/>
              <a:rect r="r" b="b" t="t" l="l"/>
              <a:pathLst>
                <a:path h="1493591" w="4933647">
                  <a:moveTo>
                    <a:pt x="0" y="0"/>
                  </a:moveTo>
                  <a:lnTo>
                    <a:pt x="4933647" y="0"/>
                  </a:lnTo>
                  <a:lnTo>
                    <a:pt x="4933647" y="1493591"/>
                  </a:lnTo>
                  <a:lnTo>
                    <a:pt x="0" y="14935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933647" cy="1598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332693" y="4669522"/>
            <a:ext cx="3207229" cy="3207050"/>
            <a:chOff x="0" y="0"/>
            <a:chExt cx="6341849" cy="6341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04566" y="675028"/>
              <a:ext cx="4932717" cy="4991439"/>
            </a:xfrm>
            <a:custGeom>
              <a:avLst/>
              <a:gdLst/>
              <a:ahLst/>
              <a:cxnLst/>
              <a:rect r="r" b="b" t="t" l="l"/>
              <a:pathLst>
                <a:path h="4991439" w="4932717">
                  <a:moveTo>
                    <a:pt x="0" y="0"/>
                  </a:moveTo>
                  <a:lnTo>
                    <a:pt x="4932717" y="0"/>
                  </a:lnTo>
                  <a:lnTo>
                    <a:pt x="4932717" y="4991439"/>
                  </a:lnTo>
                  <a:lnTo>
                    <a:pt x="0" y="4991439"/>
                  </a:lnTo>
                  <a:close/>
                </a:path>
              </a:pathLst>
            </a:custGeom>
            <a:blipFill>
              <a:blip r:embed="rId2"/>
              <a:stretch>
                <a:fillRect l="-51190" t="0" r="-5119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27" y="6350"/>
              <a:ext cx="6328795" cy="6328795"/>
            </a:xfrm>
            <a:custGeom>
              <a:avLst/>
              <a:gdLst/>
              <a:ahLst/>
              <a:cxnLst/>
              <a:rect r="r" b="b" t="t" l="l"/>
              <a:pathLst>
                <a:path h="6328795" w="6328795">
                  <a:moveTo>
                    <a:pt x="0" y="0"/>
                  </a:moveTo>
                  <a:lnTo>
                    <a:pt x="6328795" y="0"/>
                  </a:lnTo>
                  <a:lnTo>
                    <a:pt x="6328795" y="6328795"/>
                  </a:lnTo>
                  <a:lnTo>
                    <a:pt x="0" y="6328795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52143" y="4893026"/>
            <a:ext cx="2983713" cy="2983546"/>
            <a:chOff x="0" y="0"/>
            <a:chExt cx="6341849" cy="6341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04566" y="675028"/>
              <a:ext cx="4932717" cy="4991439"/>
            </a:xfrm>
            <a:custGeom>
              <a:avLst/>
              <a:gdLst/>
              <a:ahLst/>
              <a:cxnLst/>
              <a:rect r="r" b="b" t="t" l="l"/>
              <a:pathLst>
                <a:path h="4991439" w="4932717">
                  <a:moveTo>
                    <a:pt x="0" y="0"/>
                  </a:moveTo>
                  <a:lnTo>
                    <a:pt x="4932717" y="0"/>
                  </a:lnTo>
                  <a:lnTo>
                    <a:pt x="4932717" y="4991439"/>
                  </a:lnTo>
                  <a:lnTo>
                    <a:pt x="0" y="4991439"/>
                  </a:lnTo>
                  <a:close/>
                </a:path>
              </a:pathLst>
            </a:custGeom>
            <a:blipFill>
              <a:blip r:embed="rId4"/>
              <a:stretch>
                <a:fillRect l="-40047" t="0" r="-4004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527" y="6350"/>
              <a:ext cx="6328795" cy="6328795"/>
            </a:xfrm>
            <a:custGeom>
              <a:avLst/>
              <a:gdLst/>
              <a:ahLst/>
              <a:cxnLst/>
              <a:rect r="r" b="b" t="t" l="l"/>
              <a:pathLst>
                <a:path h="6328795" w="6328795">
                  <a:moveTo>
                    <a:pt x="0" y="0"/>
                  </a:moveTo>
                  <a:lnTo>
                    <a:pt x="6328795" y="0"/>
                  </a:lnTo>
                  <a:lnTo>
                    <a:pt x="6328795" y="6328795"/>
                  </a:lnTo>
                  <a:lnTo>
                    <a:pt x="0" y="6328795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791396" y="4989275"/>
            <a:ext cx="2892894" cy="2892732"/>
            <a:chOff x="0" y="0"/>
            <a:chExt cx="6341849" cy="63414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04566" y="675028"/>
              <a:ext cx="4932717" cy="4991439"/>
            </a:xfrm>
            <a:custGeom>
              <a:avLst/>
              <a:gdLst/>
              <a:ahLst/>
              <a:cxnLst/>
              <a:rect r="r" b="b" t="t" l="l"/>
              <a:pathLst>
                <a:path h="4991439" w="4932717">
                  <a:moveTo>
                    <a:pt x="0" y="0"/>
                  </a:moveTo>
                  <a:lnTo>
                    <a:pt x="4932717" y="0"/>
                  </a:lnTo>
                  <a:lnTo>
                    <a:pt x="4932717" y="4991439"/>
                  </a:lnTo>
                  <a:lnTo>
                    <a:pt x="0" y="4991439"/>
                  </a:lnTo>
                  <a:close/>
                </a:path>
              </a:pathLst>
            </a:custGeom>
            <a:blipFill>
              <a:blip r:embed="rId5"/>
              <a:stretch>
                <a:fillRect l="-17547" t="0" r="-1754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527" y="6350"/>
              <a:ext cx="6328795" cy="6328795"/>
            </a:xfrm>
            <a:custGeom>
              <a:avLst/>
              <a:gdLst/>
              <a:ahLst/>
              <a:cxnLst/>
              <a:rect r="r" b="b" t="t" l="l"/>
              <a:pathLst>
                <a:path h="6328795" w="6328795">
                  <a:moveTo>
                    <a:pt x="0" y="0"/>
                  </a:moveTo>
                  <a:lnTo>
                    <a:pt x="6328795" y="0"/>
                  </a:lnTo>
                  <a:lnTo>
                    <a:pt x="6328795" y="6328795"/>
                  </a:lnTo>
                  <a:lnTo>
                    <a:pt x="0" y="6328795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563582" y="4669522"/>
            <a:ext cx="370564" cy="473978"/>
          </a:xfrm>
          <a:custGeom>
            <a:avLst/>
            <a:gdLst/>
            <a:ahLst/>
            <a:cxnLst/>
            <a:rect r="r" b="b" t="t" l="l"/>
            <a:pathLst>
              <a:path h="473978" w="370564">
                <a:moveTo>
                  <a:pt x="0" y="0"/>
                </a:moveTo>
                <a:lnTo>
                  <a:pt x="370564" y="0"/>
                </a:lnTo>
                <a:lnTo>
                  <a:pt x="370564" y="473978"/>
                </a:lnTo>
                <a:lnTo>
                  <a:pt x="0" y="473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68572" y="6121862"/>
            <a:ext cx="630999" cy="627558"/>
          </a:xfrm>
          <a:custGeom>
            <a:avLst/>
            <a:gdLst/>
            <a:ahLst/>
            <a:cxnLst/>
            <a:rect r="r" b="b" t="t" l="l"/>
            <a:pathLst>
              <a:path h="627558" w="630999">
                <a:moveTo>
                  <a:pt x="0" y="0"/>
                </a:moveTo>
                <a:lnTo>
                  <a:pt x="630999" y="0"/>
                </a:lnTo>
                <a:lnTo>
                  <a:pt x="630999" y="627558"/>
                </a:lnTo>
                <a:lnTo>
                  <a:pt x="0" y="627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775074" y="404125"/>
            <a:ext cx="2892340" cy="2892178"/>
            <a:chOff x="0" y="0"/>
            <a:chExt cx="6341849" cy="63414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04566" y="675028"/>
              <a:ext cx="4932717" cy="4991439"/>
            </a:xfrm>
            <a:custGeom>
              <a:avLst/>
              <a:gdLst/>
              <a:ahLst/>
              <a:cxnLst/>
              <a:rect r="r" b="b" t="t" l="l"/>
              <a:pathLst>
                <a:path h="4991439" w="4932717">
                  <a:moveTo>
                    <a:pt x="0" y="0"/>
                  </a:moveTo>
                  <a:lnTo>
                    <a:pt x="4932717" y="0"/>
                  </a:lnTo>
                  <a:lnTo>
                    <a:pt x="4932717" y="4991439"/>
                  </a:lnTo>
                  <a:lnTo>
                    <a:pt x="0" y="4991439"/>
                  </a:lnTo>
                  <a:close/>
                </a:path>
              </a:pathLst>
            </a:custGeom>
            <a:blipFill>
              <a:blip r:embed="rId10"/>
              <a:stretch>
                <a:fillRect l="-39215" t="0" r="-39215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527" y="6350"/>
              <a:ext cx="6328795" cy="6328795"/>
            </a:xfrm>
            <a:custGeom>
              <a:avLst/>
              <a:gdLst/>
              <a:ahLst/>
              <a:cxnLst/>
              <a:rect r="r" b="b" t="t" l="l"/>
              <a:pathLst>
                <a:path h="6328795" w="6328795">
                  <a:moveTo>
                    <a:pt x="0" y="0"/>
                  </a:moveTo>
                  <a:lnTo>
                    <a:pt x="6328795" y="0"/>
                  </a:lnTo>
                  <a:lnTo>
                    <a:pt x="6328795" y="6328795"/>
                  </a:lnTo>
                  <a:lnTo>
                    <a:pt x="0" y="6328795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487976" y="404125"/>
            <a:ext cx="2892340" cy="2892178"/>
            <a:chOff x="0" y="0"/>
            <a:chExt cx="6341849" cy="63414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04566" y="675028"/>
              <a:ext cx="4932717" cy="4991439"/>
            </a:xfrm>
            <a:custGeom>
              <a:avLst/>
              <a:gdLst/>
              <a:ahLst/>
              <a:cxnLst/>
              <a:rect r="r" b="b" t="t" l="l"/>
              <a:pathLst>
                <a:path h="4991439" w="4932717">
                  <a:moveTo>
                    <a:pt x="0" y="0"/>
                  </a:moveTo>
                  <a:lnTo>
                    <a:pt x="4932717" y="0"/>
                  </a:lnTo>
                  <a:lnTo>
                    <a:pt x="4932717" y="4991439"/>
                  </a:lnTo>
                  <a:lnTo>
                    <a:pt x="0" y="4991439"/>
                  </a:lnTo>
                  <a:close/>
                </a:path>
              </a:pathLst>
            </a:custGeom>
            <a:blipFill>
              <a:blip r:embed="rId11"/>
              <a:stretch>
                <a:fillRect l="-40348" t="0" r="-4034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527" y="6350"/>
              <a:ext cx="6328795" cy="6328795"/>
            </a:xfrm>
            <a:custGeom>
              <a:avLst/>
              <a:gdLst/>
              <a:ahLst/>
              <a:cxnLst/>
              <a:rect r="r" b="b" t="t" l="l"/>
              <a:pathLst>
                <a:path h="6328795" w="6328795">
                  <a:moveTo>
                    <a:pt x="0" y="0"/>
                  </a:moveTo>
                  <a:lnTo>
                    <a:pt x="6328795" y="0"/>
                  </a:lnTo>
                  <a:lnTo>
                    <a:pt x="6328795" y="6328795"/>
                  </a:lnTo>
                  <a:lnTo>
                    <a:pt x="0" y="6328795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52083" y="8235974"/>
            <a:ext cx="4569161" cy="1154144"/>
            <a:chOff x="0" y="0"/>
            <a:chExt cx="6092215" cy="153885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67042" y="9525"/>
              <a:ext cx="5958132" cy="84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4249">
                  <a:solidFill>
                    <a:srgbClr val="43241E"/>
                  </a:solidFill>
                  <a:latin typeface="Saira ExtraCondensed Bold"/>
                </a:rPr>
                <a:t>Tổng hợp kiến thức đã học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30859"/>
              <a:ext cx="6092215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59419" y="8235974"/>
            <a:ext cx="4569161" cy="1154144"/>
            <a:chOff x="0" y="0"/>
            <a:chExt cx="6092215" cy="153885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67042" y="9525"/>
              <a:ext cx="5958132" cy="84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4249">
                  <a:solidFill>
                    <a:srgbClr val="43241E"/>
                  </a:solidFill>
                  <a:latin typeface="Saira ExtraCondensed Bold"/>
                </a:rPr>
                <a:t>Tìm hiểu kiến thức mới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30859"/>
              <a:ext cx="6092215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66756" y="8235974"/>
            <a:ext cx="4569161" cy="1792319"/>
            <a:chOff x="0" y="0"/>
            <a:chExt cx="6092215" cy="2389759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67042" y="9525"/>
              <a:ext cx="5958132" cy="169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4249">
                  <a:solidFill>
                    <a:srgbClr val="43241E"/>
                  </a:solidFill>
                  <a:latin typeface="Saira ExtraCondensed Bold"/>
                </a:rPr>
                <a:t>Tìm hiểu môi trường thực tiễn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881759"/>
              <a:ext cx="6092215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883991" y="3515378"/>
            <a:ext cx="4569161" cy="1154144"/>
            <a:chOff x="0" y="0"/>
            <a:chExt cx="6092215" cy="153885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67042" y="9525"/>
              <a:ext cx="5958132" cy="84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4249">
                  <a:solidFill>
                    <a:srgbClr val="43241E"/>
                  </a:solidFill>
                  <a:latin typeface="Saira ExtraCondensed Bold"/>
                </a:rPr>
                <a:t>Phát triển kĩ năng lập trình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030859"/>
              <a:ext cx="6092215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68682" y="3515378"/>
            <a:ext cx="5099419" cy="1154144"/>
            <a:chOff x="0" y="0"/>
            <a:chExt cx="6799226" cy="1538859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74822" y="9525"/>
              <a:ext cx="6649582" cy="84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4249">
                  <a:solidFill>
                    <a:srgbClr val="43241E"/>
                  </a:solidFill>
                  <a:latin typeface="Saira ExtraCondensed Bold"/>
                </a:rPr>
                <a:t>Tích lũy kinh nghiệm thực tiễn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030859"/>
              <a:ext cx="6799226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3700" y="1177817"/>
            <a:ext cx="4310434" cy="2170891"/>
          </a:xfrm>
          <a:custGeom>
            <a:avLst/>
            <a:gdLst/>
            <a:ahLst/>
            <a:cxnLst/>
            <a:rect r="r" b="b" t="t" l="l"/>
            <a:pathLst>
              <a:path h="2170891" w="4310434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207635"/>
            <a:ext cx="6268760" cy="7871731"/>
          </a:xfrm>
          <a:custGeom>
            <a:avLst/>
            <a:gdLst/>
            <a:ahLst/>
            <a:cxnLst/>
            <a:rect r="r" b="b" t="t" l="l"/>
            <a:pathLst>
              <a:path h="7871731" w="6268760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2976" y="3280193"/>
            <a:ext cx="4063701" cy="2674654"/>
          </a:xfrm>
          <a:custGeom>
            <a:avLst/>
            <a:gdLst/>
            <a:ahLst/>
            <a:cxnLst/>
            <a:rect r="r" b="b" t="t" l="l"/>
            <a:pathLst>
              <a:path h="2674654" w="4063701">
                <a:moveTo>
                  <a:pt x="0" y="0"/>
                </a:moveTo>
                <a:lnTo>
                  <a:pt x="4063701" y="0"/>
                </a:lnTo>
                <a:lnTo>
                  <a:pt x="4063701" y="2674654"/>
                </a:lnTo>
                <a:lnTo>
                  <a:pt x="0" y="2674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32976" y="6617584"/>
            <a:ext cx="4063701" cy="2977585"/>
          </a:xfrm>
          <a:custGeom>
            <a:avLst/>
            <a:gdLst/>
            <a:ahLst/>
            <a:cxnLst/>
            <a:rect r="r" b="b" t="t" l="l"/>
            <a:pathLst>
              <a:path h="2977585" w="4063701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38435" y="5442075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4134444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74445" y="9079365"/>
            <a:ext cx="569555" cy="569555"/>
          </a:xfrm>
          <a:custGeom>
            <a:avLst/>
            <a:gdLst/>
            <a:ahLst/>
            <a:cxnLst/>
            <a:rect r="r" b="b" t="t" l="l"/>
            <a:pathLst>
              <a:path h="569555" w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49385" y="1207635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67022" y="1207635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24452" y="8596289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74322" y="2946055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18355" y="3688070"/>
            <a:ext cx="513642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9"/>
              </a:lnSpc>
              <a:spcBef>
                <a:spcPct val="0"/>
              </a:spcBef>
            </a:pPr>
            <a:r>
              <a:rPr lang="en-US" sz="7974">
                <a:solidFill>
                  <a:srgbClr val="FFACC2"/>
                </a:solidFill>
                <a:latin typeface="Saira ExtraCondensed Medium"/>
              </a:rPr>
              <a:t>CÁC ĐỐI TƯỢNG PHÂN QUYỀN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4445" y="2064599"/>
            <a:ext cx="34647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Saira ExtraCondensed Medium"/>
              </a:rPr>
              <a:t>KHÁCH VÃNG LAI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32430" y="4155430"/>
            <a:ext cx="34647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Saira ExtraCondensed Medium"/>
              </a:rPr>
              <a:t>NHÂN VIÊN OFFLINE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16520" y="6795561"/>
            <a:ext cx="34647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Saira ExtraCondensed Medium"/>
              </a:rPr>
              <a:t>KHÁCH HÀNG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32430" y="7808051"/>
            <a:ext cx="34647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Saira ExtraCondensed Medium"/>
              </a:rPr>
              <a:t>NHÂN VIÊN ONLINE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190684" y="7998153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90232" y="4956285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890232" y="9258300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032976" y="71376"/>
            <a:ext cx="4063701" cy="2674654"/>
          </a:xfrm>
          <a:custGeom>
            <a:avLst/>
            <a:gdLst/>
            <a:ahLst/>
            <a:cxnLst/>
            <a:rect r="r" b="b" t="t" l="l"/>
            <a:pathLst>
              <a:path h="2674654" w="4063701">
                <a:moveTo>
                  <a:pt x="0" y="0"/>
                </a:moveTo>
                <a:lnTo>
                  <a:pt x="4063701" y="0"/>
                </a:lnTo>
                <a:lnTo>
                  <a:pt x="4063701" y="2674654"/>
                </a:lnTo>
                <a:lnTo>
                  <a:pt x="0" y="2674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359659" y="1213380"/>
            <a:ext cx="34647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Saira ExtraCondensed Medium"/>
              </a:rPr>
              <a:t>CHỦ CỬA HÀNG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890232" y="2083921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6760" y="3356638"/>
            <a:ext cx="4470873" cy="178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</a:pPr>
            <a:r>
              <a:rPr lang="en-US" sz="6872" spc="206">
                <a:solidFill>
                  <a:srgbClr val="264250"/>
                </a:solidFill>
                <a:latin typeface="Saira ExtraCondensed Bold"/>
              </a:rPr>
              <a:t>CÁC CÔNG NGHỆ ĐƯỢC SỬ DỤNG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203238">
            <a:off x="5108702" y="3604354"/>
            <a:ext cx="1271345" cy="1158080"/>
          </a:xfrm>
          <a:custGeom>
            <a:avLst/>
            <a:gdLst/>
            <a:ahLst/>
            <a:cxnLst/>
            <a:rect r="r" b="b" t="t" l="l"/>
            <a:pathLst>
              <a:path h="1158080" w="1271345">
                <a:moveTo>
                  <a:pt x="0" y="0"/>
                </a:moveTo>
                <a:lnTo>
                  <a:pt x="1271345" y="0"/>
                </a:lnTo>
                <a:lnTo>
                  <a:pt x="1271345" y="1158080"/>
                </a:lnTo>
                <a:lnTo>
                  <a:pt x="0" y="115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21774" y="1857493"/>
            <a:ext cx="10743375" cy="6006406"/>
            <a:chOff x="0" y="0"/>
            <a:chExt cx="145381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3817" cy="812800"/>
            </a:xfrm>
            <a:custGeom>
              <a:avLst/>
              <a:gdLst/>
              <a:ahLst/>
              <a:cxnLst/>
              <a:rect r="r" b="b" t="t" l="l"/>
              <a:pathLst>
                <a:path h="812800" w="1453817">
                  <a:moveTo>
                    <a:pt x="0" y="0"/>
                  </a:moveTo>
                  <a:lnTo>
                    <a:pt x="1453817" y="0"/>
                  </a:lnTo>
                  <a:lnTo>
                    <a:pt x="145381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4564" t="0" r="-4564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DAGFGAxAY5k</dc:identifier>
  <dcterms:modified xsi:type="dcterms:W3CDTF">2011-08-01T06:04:30Z</dcterms:modified>
  <cp:revision>1</cp:revision>
  <dc:title>WebSite Bán Quần Áo Bằng .Net Core</dc:title>
</cp:coreProperties>
</file>